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18288000" cy="10287000"/>
  <p:notesSz cx="6858000" cy="9144000"/>
  <p:embeddedFontLst>
    <p:embeddedFont>
      <p:font typeface="Bryndan Write" panose="020B0604020202020204" charset="0"/>
      <p:regular r:id="rId42"/>
    </p:embeddedFont>
    <p:embeddedFont>
      <p:font typeface="DM Sans" panose="020F0502020204030204" pitchFamily="2" charset="-18"/>
      <p:regular r:id="rId43"/>
    </p:embeddedFont>
    <p:embeddedFont>
      <p:font typeface="DM Sans Bold" panose="020B0604020202020204" charset="-18"/>
      <p:regular r:id="rId44"/>
    </p:embeddedFont>
    <p:embeddedFont>
      <p:font typeface="Pagkaki" panose="020B0604020202020204" charset="-18"/>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3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35.png"/><Relationship Id="rId5" Type="http://schemas.openxmlformats.org/officeDocument/2006/relationships/image" Target="../media/image40.png"/><Relationship Id="rId15" Type="http://schemas.openxmlformats.org/officeDocument/2006/relationships/image" Target="../media/image52.png"/><Relationship Id="rId10" Type="http://schemas.openxmlformats.org/officeDocument/2006/relationships/image" Target="../media/image49.svg"/><Relationship Id="rId4" Type="http://schemas.openxmlformats.org/officeDocument/2006/relationships/image" Target="../media/image39.svg"/><Relationship Id="rId9" Type="http://schemas.openxmlformats.org/officeDocument/2006/relationships/image" Target="../media/image48.png"/><Relationship Id="rId14" Type="http://schemas.openxmlformats.org/officeDocument/2006/relationships/image" Target="../media/image51.svg"/></Relationships>
</file>

<file path=ppt/slides/_rels/slide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18.png"/><Relationship Id="rId12"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4.png"/><Relationship Id="rId14" Type="http://schemas.openxmlformats.org/officeDocument/2006/relationships/image" Target="../media/image17.sv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6.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4.svg"/><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image" Target="../media/image39.svg"/><Relationship Id="rId9" Type="http://schemas.openxmlformats.org/officeDocument/2006/relationships/image" Target="../media/image11.svg"/></Relationships>
</file>

<file path=ppt/slides/_rels/slide14.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36.svg"/><Relationship Id="rId3" Type="http://schemas.openxmlformats.org/officeDocument/2006/relationships/image" Target="../media/image38.png"/><Relationship Id="rId7" Type="http://schemas.openxmlformats.org/officeDocument/2006/relationships/image" Target="../media/image50.png"/><Relationship Id="rId12"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41.svg"/><Relationship Id="rId5" Type="http://schemas.openxmlformats.org/officeDocument/2006/relationships/image" Target="../media/image10.png"/><Relationship Id="rId15" Type="http://schemas.openxmlformats.org/officeDocument/2006/relationships/image" Target="../media/image55.svg"/><Relationship Id="rId10" Type="http://schemas.openxmlformats.org/officeDocument/2006/relationships/image" Target="../media/image40.png"/><Relationship Id="rId4" Type="http://schemas.openxmlformats.org/officeDocument/2006/relationships/image" Target="../media/image39.svg"/><Relationship Id="rId9" Type="http://schemas.openxmlformats.org/officeDocument/2006/relationships/image" Target="../media/image7.png"/><Relationship Id="rId1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7.svg"/><Relationship Id="rId1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20.png"/><Relationship Id="rId12" Type="http://schemas.openxmlformats.org/officeDocument/2006/relationships/image" Target="../media/image16.png"/><Relationship Id="rId17" Type="http://schemas.openxmlformats.org/officeDocument/2006/relationships/image" Target="../media/image7.png"/><Relationship Id="rId2" Type="http://schemas.openxmlformats.org/officeDocument/2006/relationships/image" Target="../media/image56.jpeg"/><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image" Target="../media/image15.png"/><Relationship Id="rId5" Type="http://schemas.openxmlformats.org/officeDocument/2006/relationships/image" Target="../media/image3.png"/><Relationship Id="rId15" Type="http://schemas.openxmlformats.org/officeDocument/2006/relationships/image" Target="../media/image36.svg"/><Relationship Id="rId10" Type="http://schemas.openxmlformats.org/officeDocument/2006/relationships/image" Target="../media/image5.svg"/><Relationship Id="rId19" Type="http://schemas.openxmlformats.org/officeDocument/2006/relationships/image" Target="../media/image13.sv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5.svg"/><Relationship Id="rId12" Type="http://schemas.openxmlformats.org/officeDocument/2006/relationships/image" Target="../media/image33.svg"/><Relationship Id="rId2" Type="http://schemas.openxmlformats.org/officeDocument/2006/relationships/image" Target="../media/image1.png"/><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2.png"/><Relationship Id="rId5" Type="http://schemas.openxmlformats.org/officeDocument/2006/relationships/image" Target="../media/image30.png"/><Relationship Id="rId15" Type="http://schemas.openxmlformats.org/officeDocument/2006/relationships/image" Target="../media/image11.svg"/><Relationship Id="rId10"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59.jpeg"/><Relationship Id="rId1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23.svg"/><Relationship Id="rId1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image" Target="../media/image1.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5.svg"/><Relationship Id="rId5" Type="http://schemas.openxmlformats.org/officeDocument/2006/relationships/image" Target="../media/image21.svg"/><Relationship Id="rId15" Type="http://schemas.openxmlformats.org/officeDocument/2006/relationships/image" Target="../media/image17.svg"/><Relationship Id="rId10" Type="http://schemas.openxmlformats.org/officeDocument/2006/relationships/image" Target="../media/image24.png"/><Relationship Id="rId19" Type="http://schemas.openxmlformats.org/officeDocument/2006/relationships/image" Target="../media/image29.svg"/><Relationship Id="rId4" Type="http://schemas.openxmlformats.org/officeDocument/2006/relationships/image" Target="../media/image20.png"/><Relationship Id="rId9" Type="http://schemas.openxmlformats.org/officeDocument/2006/relationships/image" Target="../media/image15.png"/><Relationship Id="rId1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36.svg"/><Relationship Id="rId3" Type="http://schemas.openxmlformats.org/officeDocument/2006/relationships/image" Target="../media/image41.svg"/><Relationship Id="rId7" Type="http://schemas.openxmlformats.org/officeDocument/2006/relationships/image" Target="../media/image10.png"/><Relationship Id="rId12"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7.png"/><Relationship Id="rId5" Type="http://schemas.openxmlformats.org/officeDocument/2006/relationships/image" Target="../media/image38.png"/><Relationship Id="rId15" Type="http://schemas.openxmlformats.org/officeDocument/2006/relationships/image" Target="../media/image55.svg"/><Relationship Id="rId10" Type="http://schemas.openxmlformats.org/officeDocument/2006/relationships/image" Target="../media/image51.svg"/><Relationship Id="rId4" Type="http://schemas.openxmlformats.org/officeDocument/2006/relationships/image" Target="../media/image3.png"/><Relationship Id="rId9" Type="http://schemas.openxmlformats.org/officeDocument/2006/relationships/image" Target="../media/image50.png"/><Relationship Id="rId1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18.png"/><Relationship Id="rId12"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8.png"/><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4.png"/><Relationship Id="rId14" Type="http://schemas.openxmlformats.org/officeDocument/2006/relationships/image" Target="../media/image17.svg"/></Relationships>
</file>

<file path=ppt/slides/_rels/slide20.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6.png"/><Relationship Id="rId18" Type="http://schemas.openxmlformats.org/officeDocument/2006/relationships/image" Target="../media/image23.svg"/><Relationship Id="rId3" Type="http://schemas.openxmlformats.org/officeDocument/2006/relationships/image" Target="../media/image2.svg"/><Relationship Id="rId7" Type="http://schemas.openxmlformats.org/officeDocument/2006/relationships/image" Target="../media/image20.png"/><Relationship Id="rId12" Type="http://schemas.openxmlformats.org/officeDocument/2006/relationships/image" Target="../media/image6.pn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5.png"/><Relationship Id="rId5" Type="http://schemas.openxmlformats.org/officeDocument/2006/relationships/image" Target="../media/image4.png"/><Relationship Id="rId15" Type="http://schemas.openxmlformats.org/officeDocument/2006/relationships/image" Target="../media/image50.png"/><Relationship Id="rId10" Type="http://schemas.openxmlformats.org/officeDocument/2006/relationships/image" Target="../media/image61.svg"/><Relationship Id="rId4" Type="http://schemas.openxmlformats.org/officeDocument/2006/relationships/image" Target="../media/image3.png"/><Relationship Id="rId9" Type="http://schemas.openxmlformats.org/officeDocument/2006/relationships/image" Target="../media/image60.png"/><Relationship Id="rId14" Type="http://schemas.openxmlformats.org/officeDocument/2006/relationships/image" Target="../media/image17.svg"/></Relationships>
</file>

<file path=ppt/slides/_rels/slide2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36.sv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35.png"/><Relationship Id="rId17" Type="http://schemas.openxmlformats.org/officeDocument/2006/relationships/image" Target="../media/image13.svg"/><Relationship Id="rId2" Type="http://schemas.openxmlformats.org/officeDocument/2006/relationships/image" Target="../media/image1.png"/><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7.svg"/><Relationship Id="rId5" Type="http://schemas.openxmlformats.org/officeDocument/2006/relationships/image" Target="../media/image20.png"/><Relationship Id="rId1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15.png"/><Relationship Id="rId1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23.svg"/><Relationship Id="rId1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image" Target="../media/image1.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5.svg"/><Relationship Id="rId5" Type="http://schemas.openxmlformats.org/officeDocument/2006/relationships/image" Target="../media/image21.svg"/><Relationship Id="rId15" Type="http://schemas.openxmlformats.org/officeDocument/2006/relationships/image" Target="../media/image17.svg"/><Relationship Id="rId10" Type="http://schemas.openxmlformats.org/officeDocument/2006/relationships/image" Target="../media/image24.png"/><Relationship Id="rId19" Type="http://schemas.openxmlformats.org/officeDocument/2006/relationships/image" Target="../media/image29.svg"/><Relationship Id="rId4" Type="http://schemas.openxmlformats.org/officeDocument/2006/relationships/image" Target="../media/image20.png"/><Relationship Id="rId9" Type="http://schemas.openxmlformats.org/officeDocument/2006/relationships/image" Target="../media/image15.png"/><Relationship Id="rId14"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0.png"/><Relationship Id="rId3" Type="http://schemas.openxmlformats.org/officeDocument/2006/relationships/image" Target="../media/image38.png"/><Relationship Id="rId7" Type="http://schemas.openxmlformats.org/officeDocument/2006/relationships/image" Target="../media/image7.png"/><Relationship Id="rId12"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36.svg"/><Relationship Id="rId5" Type="http://schemas.openxmlformats.org/officeDocument/2006/relationships/image" Target="../media/image40.png"/><Relationship Id="rId15" Type="http://schemas.openxmlformats.org/officeDocument/2006/relationships/image" Target="../media/image52.png"/><Relationship Id="rId10" Type="http://schemas.openxmlformats.org/officeDocument/2006/relationships/image" Target="../media/image35.png"/><Relationship Id="rId4" Type="http://schemas.openxmlformats.org/officeDocument/2006/relationships/image" Target="../media/image39.svg"/><Relationship Id="rId9" Type="http://schemas.openxmlformats.org/officeDocument/2006/relationships/image" Target="../media/image49.svg"/><Relationship Id="rId14" Type="http://schemas.openxmlformats.org/officeDocument/2006/relationships/image" Target="../media/image51.svg"/></Relationships>
</file>

<file path=ppt/slides/_rels/slide2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6.png"/><Relationship Id="rId18" Type="http://schemas.openxmlformats.org/officeDocument/2006/relationships/image" Target="../media/image23.svg"/><Relationship Id="rId3" Type="http://schemas.openxmlformats.org/officeDocument/2006/relationships/image" Target="../media/image2.svg"/><Relationship Id="rId7" Type="http://schemas.openxmlformats.org/officeDocument/2006/relationships/image" Target="../media/image20.png"/><Relationship Id="rId12" Type="http://schemas.openxmlformats.org/officeDocument/2006/relationships/image" Target="../media/image6.pn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5.png"/><Relationship Id="rId5" Type="http://schemas.openxmlformats.org/officeDocument/2006/relationships/image" Target="../media/image4.png"/><Relationship Id="rId15" Type="http://schemas.openxmlformats.org/officeDocument/2006/relationships/image" Target="../media/image50.png"/><Relationship Id="rId10" Type="http://schemas.openxmlformats.org/officeDocument/2006/relationships/image" Target="../media/image61.svg"/><Relationship Id="rId4" Type="http://schemas.openxmlformats.org/officeDocument/2006/relationships/image" Target="../media/image3.png"/><Relationship Id="rId9" Type="http://schemas.openxmlformats.org/officeDocument/2006/relationships/image" Target="../media/image60.png"/><Relationship Id="rId14" Type="http://schemas.openxmlformats.org/officeDocument/2006/relationships/image" Target="../media/image17.svg"/></Relationships>
</file>

<file path=ppt/slides/_rels/slide26.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23.svg"/><Relationship Id="rId1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image" Target="../media/image1.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5.svg"/><Relationship Id="rId5" Type="http://schemas.openxmlformats.org/officeDocument/2006/relationships/image" Target="../media/image21.svg"/><Relationship Id="rId15" Type="http://schemas.openxmlformats.org/officeDocument/2006/relationships/image" Target="../media/image17.svg"/><Relationship Id="rId10" Type="http://schemas.openxmlformats.org/officeDocument/2006/relationships/image" Target="../media/image24.png"/><Relationship Id="rId19" Type="http://schemas.openxmlformats.org/officeDocument/2006/relationships/image" Target="../media/image29.svg"/><Relationship Id="rId4" Type="http://schemas.openxmlformats.org/officeDocument/2006/relationships/image" Target="../media/image20.png"/><Relationship Id="rId9" Type="http://schemas.openxmlformats.org/officeDocument/2006/relationships/image" Target="../media/image15.png"/><Relationship Id="rId14"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6.sv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sv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41.svg"/><Relationship Id="rId9" Type="http://schemas.openxmlformats.org/officeDocument/2006/relationships/image" Target="../media/image11.svg"/></Relationships>
</file>

<file path=ppt/slides/_rels/slide2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36.svg"/><Relationship Id="rId3" Type="http://schemas.openxmlformats.org/officeDocument/2006/relationships/image" Target="../media/image38.png"/><Relationship Id="rId7" Type="http://schemas.openxmlformats.org/officeDocument/2006/relationships/image" Target="../media/image10.png"/><Relationship Id="rId12"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7.png"/><Relationship Id="rId5" Type="http://schemas.openxmlformats.org/officeDocument/2006/relationships/image" Target="../media/image40.png"/><Relationship Id="rId15" Type="http://schemas.openxmlformats.org/officeDocument/2006/relationships/image" Target="../media/image55.svg"/><Relationship Id="rId10" Type="http://schemas.openxmlformats.org/officeDocument/2006/relationships/image" Target="../media/image51.svg"/><Relationship Id="rId4" Type="http://schemas.openxmlformats.org/officeDocument/2006/relationships/image" Target="../media/image39.svg"/><Relationship Id="rId9" Type="http://schemas.openxmlformats.org/officeDocument/2006/relationships/image" Target="../media/image50.png"/><Relationship Id="rId14"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16.png"/><Relationship Id="rId17" Type="http://schemas.openxmlformats.org/officeDocument/2006/relationships/image" Target="../media/image29.svg"/><Relationship Id="rId2" Type="http://schemas.openxmlformats.org/officeDocument/2006/relationships/image" Target="../media/image1.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5.svg"/><Relationship Id="rId5" Type="http://schemas.openxmlformats.org/officeDocument/2006/relationships/image" Target="../media/image21.svg"/><Relationship Id="rId15" Type="http://schemas.openxmlformats.org/officeDocument/2006/relationships/image" Target="../media/image27.sv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15.png"/><Relationship Id="rId1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5.svg"/><Relationship Id="rId1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22.png"/><Relationship Id="rId12" Type="http://schemas.openxmlformats.org/officeDocument/2006/relationships/image" Target="../media/image24.png"/><Relationship Id="rId17" Type="http://schemas.openxmlformats.org/officeDocument/2006/relationships/image" Target="../media/image27.svg"/><Relationship Id="rId2" Type="http://schemas.openxmlformats.org/officeDocument/2006/relationships/image" Target="../media/image1.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5.png"/><Relationship Id="rId5" Type="http://schemas.openxmlformats.org/officeDocument/2006/relationships/image" Target="../media/image21.svg"/><Relationship Id="rId15" Type="http://schemas.openxmlformats.org/officeDocument/2006/relationships/image" Target="../media/image17.svg"/><Relationship Id="rId10" Type="http://schemas.openxmlformats.org/officeDocument/2006/relationships/image" Target="../media/image5.svg"/><Relationship Id="rId19" Type="http://schemas.openxmlformats.org/officeDocument/2006/relationships/image" Target="../media/image29.svg"/><Relationship Id="rId4" Type="http://schemas.openxmlformats.org/officeDocument/2006/relationships/image" Target="../media/image20.png"/><Relationship Id="rId9" Type="http://schemas.openxmlformats.org/officeDocument/2006/relationships/image" Target="../media/image4.pn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16.png"/><Relationship Id="rId17" Type="http://schemas.openxmlformats.org/officeDocument/2006/relationships/image" Target="../media/image29.svg"/><Relationship Id="rId2" Type="http://schemas.openxmlformats.org/officeDocument/2006/relationships/image" Target="../media/image1.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5.svg"/><Relationship Id="rId5" Type="http://schemas.openxmlformats.org/officeDocument/2006/relationships/image" Target="../media/image21.svg"/><Relationship Id="rId15" Type="http://schemas.openxmlformats.org/officeDocument/2006/relationships/image" Target="../media/image27.sv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15.png"/><Relationship Id="rId14" Type="http://schemas.openxmlformats.org/officeDocument/2006/relationships/image" Target="../media/image26.png"/></Relationships>
</file>

<file path=ppt/slides/_rels/slide31.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60.png"/><Relationship Id="rId12" Type="http://schemas.openxmlformats.org/officeDocument/2006/relationships/image" Target="../media/image16.png"/><Relationship Id="rId17" Type="http://schemas.openxmlformats.org/officeDocument/2006/relationships/image" Target="../media/image23.svg"/><Relationship Id="rId2" Type="http://schemas.openxmlformats.org/officeDocument/2006/relationships/image" Target="../media/image1.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5.svg"/><Relationship Id="rId5" Type="http://schemas.openxmlformats.org/officeDocument/2006/relationships/image" Target="../media/image20.png"/><Relationship Id="rId15" Type="http://schemas.openxmlformats.org/officeDocument/2006/relationships/image" Target="../media/image51.sv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36.svg"/><Relationship Id="rId2" Type="http://schemas.openxmlformats.org/officeDocument/2006/relationships/image" Target="../media/image1.png"/><Relationship Id="rId16" Type="http://schemas.openxmlformats.org/officeDocument/2006/relationships/image" Target="../media/image13.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35.png"/><Relationship Id="rId5" Type="http://schemas.openxmlformats.org/officeDocument/2006/relationships/image" Target="../media/image20.png"/><Relationship Id="rId1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3.png"/><Relationship Id="rId9" Type="http://schemas.openxmlformats.org/officeDocument/2006/relationships/image" Target="../media/image16.png"/><Relationship Id="rId14"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6.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4.svg"/><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image" Target="../media/image39.svg"/><Relationship Id="rId9" Type="http://schemas.openxmlformats.org/officeDocument/2006/relationships/image" Target="../media/image11.svg"/></Relationships>
</file>

<file path=ppt/slides/_rels/slide3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5.svg"/><Relationship Id="rId12" Type="http://schemas.openxmlformats.org/officeDocument/2006/relationships/image" Target="../media/image33.svg"/><Relationship Id="rId2" Type="http://schemas.openxmlformats.org/officeDocument/2006/relationships/image" Target="../media/image1.png"/><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2.png"/><Relationship Id="rId5" Type="http://schemas.openxmlformats.org/officeDocument/2006/relationships/image" Target="../media/image30.png"/><Relationship Id="rId15" Type="http://schemas.openxmlformats.org/officeDocument/2006/relationships/image" Target="../media/image11.svg"/><Relationship Id="rId10"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63.png"/><Relationship Id="rId14"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18.png"/><Relationship Id="rId12"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8.png"/><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4.png"/><Relationship Id="rId14" Type="http://schemas.openxmlformats.org/officeDocument/2006/relationships/image" Target="../media/image17.svg"/></Relationships>
</file>

<file path=ppt/slides/_rels/slide3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36.svg"/><Relationship Id="rId3" Type="http://schemas.openxmlformats.org/officeDocument/2006/relationships/image" Target="../media/image40.png"/><Relationship Id="rId7" Type="http://schemas.openxmlformats.org/officeDocument/2006/relationships/image" Target="../media/image10.png"/><Relationship Id="rId12"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7.png"/><Relationship Id="rId5" Type="http://schemas.openxmlformats.org/officeDocument/2006/relationships/image" Target="../media/image38.png"/><Relationship Id="rId15" Type="http://schemas.openxmlformats.org/officeDocument/2006/relationships/image" Target="../media/image55.svg"/><Relationship Id="rId10" Type="http://schemas.openxmlformats.org/officeDocument/2006/relationships/image" Target="../media/image51.svg"/><Relationship Id="rId4" Type="http://schemas.openxmlformats.org/officeDocument/2006/relationships/image" Target="../media/image41.svg"/><Relationship Id="rId9" Type="http://schemas.openxmlformats.org/officeDocument/2006/relationships/image" Target="../media/image50.png"/><Relationship Id="rId14" Type="http://schemas.openxmlformats.org/officeDocument/2006/relationships/image" Target="../media/image54.png"/></Relationships>
</file>

<file path=ppt/slides/_rels/slide37.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23.svg"/><Relationship Id="rId1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image" Target="../media/image1.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5.svg"/><Relationship Id="rId5" Type="http://schemas.openxmlformats.org/officeDocument/2006/relationships/image" Target="../media/image21.svg"/><Relationship Id="rId15" Type="http://schemas.openxmlformats.org/officeDocument/2006/relationships/image" Target="../media/image17.svg"/><Relationship Id="rId10" Type="http://schemas.openxmlformats.org/officeDocument/2006/relationships/image" Target="../media/image24.png"/><Relationship Id="rId19" Type="http://schemas.openxmlformats.org/officeDocument/2006/relationships/image" Target="../media/image29.svg"/><Relationship Id="rId4" Type="http://schemas.openxmlformats.org/officeDocument/2006/relationships/image" Target="../media/image20.png"/><Relationship Id="rId9" Type="http://schemas.openxmlformats.org/officeDocument/2006/relationships/image" Target="../media/image15.png"/><Relationship Id="rId14" Type="http://schemas.openxmlformats.org/officeDocument/2006/relationships/image" Target="../media/image16.png"/></Relationships>
</file>

<file path=ppt/slides/_rels/slide3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20.png"/><Relationship Id="rId12" Type="http://schemas.openxmlformats.org/officeDocument/2006/relationships/image" Target="../media/image16.png"/><Relationship Id="rId17" Type="http://schemas.openxmlformats.org/officeDocument/2006/relationships/image" Target="../media/image23.svg"/><Relationship Id="rId2" Type="http://schemas.openxmlformats.org/officeDocument/2006/relationships/image" Target="../media/image1.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51.svg"/><Relationship Id="rId10" Type="http://schemas.openxmlformats.org/officeDocument/2006/relationships/image" Target="../media/image61.svg"/><Relationship Id="rId4" Type="http://schemas.openxmlformats.org/officeDocument/2006/relationships/image" Target="../media/image3.png"/><Relationship Id="rId9" Type="http://schemas.openxmlformats.org/officeDocument/2006/relationships/image" Target="../media/image60.png"/><Relationship Id="rId14" Type="http://schemas.openxmlformats.org/officeDocument/2006/relationships/image" Target="../media/image50.png"/></Relationships>
</file>

<file path=ppt/slides/_rels/slide39.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6.png"/><Relationship Id="rId18" Type="http://schemas.openxmlformats.org/officeDocument/2006/relationships/image" Target="../media/image36.svg"/><Relationship Id="rId3" Type="http://schemas.openxmlformats.org/officeDocument/2006/relationships/image" Target="../media/image2.svg"/><Relationship Id="rId21" Type="http://schemas.openxmlformats.org/officeDocument/2006/relationships/image" Target="../media/image11.svg"/><Relationship Id="rId7" Type="http://schemas.openxmlformats.org/officeDocument/2006/relationships/image" Target="../media/image4.png"/><Relationship Id="rId12" Type="http://schemas.openxmlformats.org/officeDocument/2006/relationships/image" Target="../media/image15.pn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51.sv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65.svg"/><Relationship Id="rId5" Type="http://schemas.openxmlformats.org/officeDocument/2006/relationships/image" Target="../media/image20.png"/><Relationship Id="rId15" Type="http://schemas.openxmlformats.org/officeDocument/2006/relationships/image" Target="../media/image50.png"/><Relationship Id="rId10" Type="http://schemas.openxmlformats.org/officeDocument/2006/relationships/image" Target="../media/image64.png"/><Relationship Id="rId19"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1.svg"/><Relationship Id="rId3" Type="http://schemas.openxmlformats.org/officeDocument/2006/relationships/image" Target="../media/image2.sv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0.png"/><Relationship Id="rId10" Type="http://schemas.openxmlformats.org/officeDocument/2006/relationships/image" Target="../media/image33.svg"/><Relationship Id="rId4" Type="http://schemas.openxmlformats.org/officeDocument/2006/relationships/image" Target="../media/image3.png"/><Relationship Id="rId9" Type="http://schemas.openxmlformats.org/officeDocument/2006/relationships/image" Target="../media/image32.png"/><Relationship Id="rId1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16.png"/><Relationship Id="rId12" Type="http://schemas.openxmlformats.org/officeDocument/2006/relationships/image" Target="../media/image3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5.png"/><Relationship Id="rId5" Type="http://schemas.openxmlformats.org/officeDocument/2006/relationships/image" Target="../media/image4.png"/><Relationship Id="rId15" Type="http://schemas.openxmlformats.org/officeDocument/2006/relationships/image" Target="../media/image11.svg"/><Relationship Id="rId10" Type="http://schemas.openxmlformats.org/officeDocument/2006/relationships/image" Target="../media/image51.svg"/><Relationship Id="rId4" Type="http://schemas.openxmlformats.org/officeDocument/2006/relationships/image" Target="../media/image3.png"/><Relationship Id="rId9" Type="http://schemas.openxmlformats.org/officeDocument/2006/relationships/image" Target="../media/image50.png"/><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36.svg"/><Relationship Id="rId3" Type="http://schemas.openxmlformats.org/officeDocument/2006/relationships/image" Target="../media/image2.svg"/><Relationship Id="rId7" Type="http://schemas.openxmlformats.org/officeDocument/2006/relationships/image" Target="../media/image16.png"/><Relationship Id="rId12" Type="http://schemas.openxmlformats.org/officeDocument/2006/relationships/image" Target="../media/image35.png"/><Relationship Id="rId17" Type="http://schemas.openxmlformats.org/officeDocument/2006/relationships/image" Target="../media/image13.svg"/><Relationship Id="rId2" Type="http://schemas.openxmlformats.org/officeDocument/2006/relationships/image" Target="../media/image1.png"/><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5.png"/><Relationship Id="rId5" Type="http://schemas.openxmlformats.org/officeDocument/2006/relationships/image" Target="../media/image20.png"/><Relationship Id="rId15" Type="http://schemas.openxmlformats.org/officeDocument/2006/relationships/image" Target="../media/image7.png"/><Relationship Id="rId10"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4.png"/><Relationship Id="rId1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6.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4.svg"/><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image" Target="../media/image39.svg"/><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1059844" y="6383960"/>
            <a:ext cx="20407688" cy="3339440"/>
          </a:xfrm>
          <a:custGeom>
            <a:avLst/>
            <a:gdLst/>
            <a:ahLst/>
            <a:cxnLst/>
            <a:rect l="l" t="t" r="r" b="b"/>
            <a:pathLst>
              <a:path w="20407688" h="3339440">
                <a:moveTo>
                  <a:pt x="0" y="0"/>
                </a:moveTo>
                <a:lnTo>
                  <a:pt x="20407688" y="0"/>
                </a:lnTo>
                <a:lnTo>
                  <a:pt x="20407688" y="3339440"/>
                </a:lnTo>
                <a:lnTo>
                  <a:pt x="0" y="33394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93248" y="8199149"/>
            <a:ext cx="19074496" cy="5579290"/>
          </a:xfrm>
          <a:custGeom>
            <a:avLst/>
            <a:gdLst/>
            <a:ahLst/>
            <a:cxnLst/>
            <a:rect l="l" t="t" r="r" b="b"/>
            <a:pathLst>
              <a:path w="19074496" h="5579290">
                <a:moveTo>
                  <a:pt x="0" y="0"/>
                </a:moveTo>
                <a:lnTo>
                  <a:pt x="19074496" y="0"/>
                </a:lnTo>
                <a:lnTo>
                  <a:pt x="19074496" y="5579290"/>
                </a:lnTo>
                <a:lnTo>
                  <a:pt x="0" y="5579290"/>
                </a:lnTo>
                <a:lnTo>
                  <a:pt x="0" y="0"/>
                </a:lnTo>
                <a:close/>
              </a:path>
            </a:pathLst>
          </a:custGeom>
          <a:blipFill>
            <a:blip r:embed="rId4"/>
            <a:stretch>
              <a:fillRect/>
            </a:stretch>
          </a:blipFill>
        </p:spPr>
      </p:sp>
      <p:sp>
        <p:nvSpPr>
          <p:cNvPr id="4" name="Freeform 4"/>
          <p:cNvSpPr/>
          <p:nvPr/>
        </p:nvSpPr>
        <p:spPr>
          <a:xfrm flipH="1">
            <a:off x="-802552" y="1131401"/>
            <a:ext cx="4643359" cy="1992423"/>
          </a:xfrm>
          <a:custGeom>
            <a:avLst/>
            <a:gdLst/>
            <a:ahLst/>
            <a:cxnLst/>
            <a:rect l="l" t="t" r="r" b="b"/>
            <a:pathLst>
              <a:path w="4643359" h="1992423">
                <a:moveTo>
                  <a:pt x="4643359" y="0"/>
                </a:moveTo>
                <a:lnTo>
                  <a:pt x="0" y="0"/>
                </a:lnTo>
                <a:lnTo>
                  <a:pt x="0" y="1992424"/>
                </a:lnTo>
                <a:lnTo>
                  <a:pt x="4643359" y="1992424"/>
                </a:lnTo>
                <a:lnTo>
                  <a:pt x="464335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228976" y="511994"/>
            <a:ext cx="2611831" cy="2611831"/>
          </a:xfrm>
          <a:custGeom>
            <a:avLst/>
            <a:gdLst/>
            <a:ahLst/>
            <a:cxnLst/>
            <a:rect l="l" t="t" r="r" b="b"/>
            <a:pathLst>
              <a:path w="2611831" h="2611831">
                <a:moveTo>
                  <a:pt x="0" y="0"/>
                </a:moveTo>
                <a:lnTo>
                  <a:pt x="2611831" y="0"/>
                </a:lnTo>
                <a:lnTo>
                  <a:pt x="2611831" y="2611831"/>
                </a:lnTo>
                <a:lnTo>
                  <a:pt x="0" y="2611831"/>
                </a:lnTo>
                <a:lnTo>
                  <a:pt x="0" y="0"/>
                </a:lnTo>
                <a:close/>
              </a:path>
            </a:pathLst>
          </a:custGeom>
          <a:blipFill>
            <a:blip r:embed="rId7"/>
            <a:stretch>
              <a:fillRect/>
            </a:stretch>
          </a:blipFill>
        </p:spPr>
      </p:sp>
      <p:sp>
        <p:nvSpPr>
          <p:cNvPr id="6" name="Freeform 6"/>
          <p:cNvSpPr/>
          <p:nvPr/>
        </p:nvSpPr>
        <p:spPr>
          <a:xfrm>
            <a:off x="11719616" y="8851683"/>
            <a:ext cx="1569750" cy="1250567"/>
          </a:xfrm>
          <a:custGeom>
            <a:avLst/>
            <a:gdLst/>
            <a:ahLst/>
            <a:cxnLst/>
            <a:rect l="l" t="t" r="r" b="b"/>
            <a:pathLst>
              <a:path w="1569750" h="1250567">
                <a:moveTo>
                  <a:pt x="0" y="0"/>
                </a:moveTo>
                <a:lnTo>
                  <a:pt x="1569750" y="0"/>
                </a:lnTo>
                <a:lnTo>
                  <a:pt x="1569750" y="1250568"/>
                </a:lnTo>
                <a:lnTo>
                  <a:pt x="0" y="1250568"/>
                </a:lnTo>
                <a:lnTo>
                  <a:pt x="0" y="0"/>
                </a:lnTo>
                <a:close/>
              </a:path>
            </a:pathLst>
          </a:custGeom>
          <a:blipFill>
            <a:blip r:embed="rId8"/>
            <a:stretch>
              <a:fillRect/>
            </a:stretch>
          </a:blipFill>
        </p:spPr>
      </p:sp>
      <p:sp>
        <p:nvSpPr>
          <p:cNvPr id="7" name="Freeform 7"/>
          <p:cNvSpPr/>
          <p:nvPr/>
        </p:nvSpPr>
        <p:spPr>
          <a:xfrm>
            <a:off x="-802552" y="3319120"/>
            <a:ext cx="4643359" cy="5939180"/>
          </a:xfrm>
          <a:custGeom>
            <a:avLst/>
            <a:gdLst/>
            <a:ahLst/>
            <a:cxnLst/>
            <a:rect l="l" t="t" r="r" b="b"/>
            <a:pathLst>
              <a:path w="4643359" h="5939180">
                <a:moveTo>
                  <a:pt x="0" y="0"/>
                </a:moveTo>
                <a:lnTo>
                  <a:pt x="4643359" y="0"/>
                </a:lnTo>
                <a:lnTo>
                  <a:pt x="4643359" y="5939180"/>
                </a:lnTo>
                <a:lnTo>
                  <a:pt x="0" y="59391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1156684">
            <a:off x="5478124" y="8374884"/>
            <a:ext cx="1413995" cy="2057400"/>
          </a:xfrm>
          <a:custGeom>
            <a:avLst/>
            <a:gdLst/>
            <a:ahLst/>
            <a:cxnLst/>
            <a:rect l="l" t="t" r="r" b="b"/>
            <a:pathLst>
              <a:path w="1413995" h="2057400">
                <a:moveTo>
                  <a:pt x="0" y="0"/>
                </a:moveTo>
                <a:lnTo>
                  <a:pt x="1413995" y="0"/>
                </a:lnTo>
                <a:lnTo>
                  <a:pt x="1413995"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569347" y="8345914"/>
            <a:ext cx="1805572" cy="2262106"/>
          </a:xfrm>
          <a:custGeom>
            <a:avLst/>
            <a:gdLst/>
            <a:ahLst/>
            <a:cxnLst/>
            <a:rect l="l" t="t" r="r" b="b"/>
            <a:pathLst>
              <a:path w="1805572" h="2262106">
                <a:moveTo>
                  <a:pt x="0" y="0"/>
                </a:moveTo>
                <a:lnTo>
                  <a:pt x="1805571" y="0"/>
                </a:lnTo>
                <a:lnTo>
                  <a:pt x="1805571" y="2262106"/>
                </a:lnTo>
                <a:lnTo>
                  <a:pt x="0" y="226210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0"/>
          <p:cNvSpPr txBox="1"/>
          <p:nvPr/>
        </p:nvSpPr>
        <p:spPr>
          <a:xfrm>
            <a:off x="3840807" y="2412593"/>
            <a:ext cx="11068705" cy="2530882"/>
          </a:xfrm>
          <a:prstGeom prst="rect">
            <a:avLst/>
          </a:prstGeom>
        </p:spPr>
        <p:txBody>
          <a:bodyPr lIns="0" tIns="0" rIns="0" bIns="0" rtlCol="0" anchor="t">
            <a:spAutoFit/>
          </a:bodyPr>
          <a:lstStyle/>
          <a:p>
            <a:pPr algn="ctr">
              <a:lnSpc>
                <a:spcPts val="19016"/>
              </a:lnSpc>
            </a:pPr>
            <a:r>
              <a:rPr lang="en-US" sz="19016">
                <a:solidFill>
                  <a:srgbClr val="FFFFFF"/>
                </a:solidFill>
                <a:latin typeface="Pagkaki"/>
                <a:ea typeface="Pagkaki"/>
                <a:cs typeface="Pagkaki"/>
                <a:sym typeface="Pagkaki"/>
              </a:rPr>
              <a:t>BEZPIECZNE</a:t>
            </a:r>
          </a:p>
        </p:txBody>
      </p:sp>
      <p:sp>
        <p:nvSpPr>
          <p:cNvPr id="11" name="TextBox 11"/>
          <p:cNvSpPr txBox="1"/>
          <p:nvPr/>
        </p:nvSpPr>
        <p:spPr>
          <a:xfrm>
            <a:off x="3609647" y="4138095"/>
            <a:ext cx="11068705" cy="1464431"/>
          </a:xfrm>
          <a:prstGeom prst="rect">
            <a:avLst/>
          </a:prstGeom>
        </p:spPr>
        <p:txBody>
          <a:bodyPr lIns="0" tIns="0" rIns="0" bIns="0" rtlCol="0" anchor="t">
            <a:spAutoFit/>
          </a:bodyPr>
          <a:lstStyle/>
          <a:p>
            <a:pPr algn="ctr">
              <a:lnSpc>
                <a:spcPts val="11043"/>
              </a:lnSpc>
            </a:pPr>
            <a:r>
              <a:rPr lang="en-US" sz="11043">
                <a:solidFill>
                  <a:srgbClr val="FFFFFF"/>
                </a:solidFill>
                <a:latin typeface="Pagkaki"/>
                <a:ea typeface="Pagkaki"/>
                <a:cs typeface="Pagkaki"/>
                <a:sym typeface="Pagkaki"/>
              </a:rPr>
              <a:t>WAKACJE</a:t>
            </a:r>
          </a:p>
        </p:txBody>
      </p:sp>
      <p:sp>
        <p:nvSpPr>
          <p:cNvPr id="12" name="Freeform 12"/>
          <p:cNvSpPr/>
          <p:nvPr/>
        </p:nvSpPr>
        <p:spPr>
          <a:xfrm>
            <a:off x="14311786" y="5143500"/>
            <a:ext cx="3653600" cy="4114800"/>
          </a:xfrm>
          <a:custGeom>
            <a:avLst/>
            <a:gdLst/>
            <a:ahLst/>
            <a:cxnLst/>
            <a:rect l="l" t="t" r="r" b="b"/>
            <a:pathLst>
              <a:path w="3653600" h="4114800">
                <a:moveTo>
                  <a:pt x="0" y="0"/>
                </a:moveTo>
                <a:lnTo>
                  <a:pt x="3653599" y="0"/>
                </a:lnTo>
                <a:lnTo>
                  <a:pt x="3653599" y="4114800"/>
                </a:lnTo>
                <a:lnTo>
                  <a:pt x="0" y="4114800"/>
                </a:lnTo>
                <a:lnTo>
                  <a:pt x="0" y="0"/>
                </a:lnTo>
                <a:close/>
              </a:path>
            </a:pathLst>
          </a:custGeom>
          <a:blipFill>
            <a:blip r:embed="rId15"/>
            <a:stretch>
              <a:fillRect/>
            </a:stretch>
          </a:blipFill>
        </p:spPr>
      </p:sp>
      <p:grpSp>
        <p:nvGrpSpPr>
          <p:cNvPr id="13" name="Group 13"/>
          <p:cNvGrpSpPr/>
          <p:nvPr/>
        </p:nvGrpSpPr>
        <p:grpSpPr>
          <a:xfrm>
            <a:off x="4629880" y="5341463"/>
            <a:ext cx="9028241" cy="947247"/>
            <a:chOff x="0" y="0"/>
            <a:chExt cx="2377808" cy="249481"/>
          </a:xfrm>
        </p:grpSpPr>
        <p:sp>
          <p:nvSpPr>
            <p:cNvPr id="14" name="Freeform 14"/>
            <p:cNvSpPr/>
            <p:nvPr/>
          </p:nvSpPr>
          <p:spPr>
            <a:xfrm>
              <a:off x="0" y="0"/>
              <a:ext cx="2377808" cy="249481"/>
            </a:xfrm>
            <a:custGeom>
              <a:avLst/>
              <a:gdLst/>
              <a:ahLst/>
              <a:cxnLst/>
              <a:rect l="l" t="t" r="r" b="b"/>
              <a:pathLst>
                <a:path w="2377808" h="249481">
                  <a:moveTo>
                    <a:pt x="18008" y="0"/>
                  </a:moveTo>
                  <a:lnTo>
                    <a:pt x="2359800" y="0"/>
                  </a:lnTo>
                  <a:cubicBezTo>
                    <a:pt x="2364576" y="0"/>
                    <a:pt x="2369157" y="1897"/>
                    <a:pt x="2372534" y="5274"/>
                  </a:cubicBezTo>
                  <a:cubicBezTo>
                    <a:pt x="2375911" y="8652"/>
                    <a:pt x="2377808" y="13232"/>
                    <a:pt x="2377808" y="18008"/>
                  </a:cubicBezTo>
                  <a:lnTo>
                    <a:pt x="2377808" y="231473"/>
                  </a:lnTo>
                  <a:cubicBezTo>
                    <a:pt x="2377808" y="241418"/>
                    <a:pt x="2369746" y="249481"/>
                    <a:pt x="2359800" y="249481"/>
                  </a:cubicBezTo>
                  <a:lnTo>
                    <a:pt x="18008" y="249481"/>
                  </a:lnTo>
                  <a:cubicBezTo>
                    <a:pt x="8062" y="249481"/>
                    <a:pt x="0" y="241418"/>
                    <a:pt x="0" y="231473"/>
                  </a:cubicBezTo>
                  <a:lnTo>
                    <a:pt x="0" y="18008"/>
                  </a:lnTo>
                  <a:cubicBezTo>
                    <a:pt x="0" y="8062"/>
                    <a:pt x="8062" y="0"/>
                    <a:pt x="18008" y="0"/>
                  </a:cubicBezTo>
                  <a:close/>
                </a:path>
              </a:pathLst>
            </a:custGeom>
            <a:solidFill>
              <a:srgbClr val="FFC93C"/>
            </a:solidFill>
          </p:spPr>
        </p:sp>
        <p:sp>
          <p:nvSpPr>
            <p:cNvPr id="15" name="TextBox 15"/>
            <p:cNvSpPr txBox="1"/>
            <p:nvPr/>
          </p:nvSpPr>
          <p:spPr>
            <a:xfrm>
              <a:off x="0" y="-38100"/>
              <a:ext cx="2377808" cy="287581"/>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4998634" y="5490919"/>
            <a:ext cx="8290731" cy="695959"/>
          </a:xfrm>
          <a:prstGeom prst="rect">
            <a:avLst/>
          </a:prstGeom>
        </p:spPr>
        <p:txBody>
          <a:bodyPr lIns="0" tIns="0" rIns="0" bIns="0" rtlCol="0" anchor="t">
            <a:spAutoFit/>
          </a:bodyPr>
          <a:lstStyle/>
          <a:p>
            <a:pPr algn="ctr">
              <a:lnSpc>
                <a:spcPts val="4899"/>
              </a:lnSpc>
            </a:pPr>
            <a:r>
              <a:rPr lang="en-US" sz="4899">
                <a:solidFill>
                  <a:srgbClr val="000000"/>
                </a:solidFill>
                <a:latin typeface="Bryndan Write"/>
                <a:ea typeface="Bryndan Write"/>
                <a:cs typeface="Bryndan Write"/>
                <a:sym typeface="Bryndan Write"/>
              </a:rPr>
              <a:t>KLASA 3D</a:t>
            </a:r>
          </a:p>
        </p:txBody>
      </p:sp>
      <p:sp>
        <p:nvSpPr>
          <p:cNvPr id="17" name="Freeform 17"/>
          <p:cNvSpPr/>
          <p:nvPr/>
        </p:nvSpPr>
        <p:spPr>
          <a:xfrm>
            <a:off x="11974138" y="5905324"/>
            <a:ext cx="1683983" cy="1632485"/>
          </a:xfrm>
          <a:custGeom>
            <a:avLst/>
            <a:gdLst/>
            <a:ahLst/>
            <a:cxnLst/>
            <a:rect l="l" t="t" r="r" b="b"/>
            <a:pathLst>
              <a:path w="1683983" h="1632485">
                <a:moveTo>
                  <a:pt x="0" y="0"/>
                </a:moveTo>
                <a:lnTo>
                  <a:pt x="1683982" y="0"/>
                </a:lnTo>
                <a:lnTo>
                  <a:pt x="1683982" y="1632485"/>
                </a:lnTo>
                <a:lnTo>
                  <a:pt x="0" y="1632485"/>
                </a:lnTo>
                <a:lnTo>
                  <a:pt x="0" y="0"/>
                </a:lnTo>
                <a:close/>
              </a:path>
            </a:pathLst>
          </a:custGeom>
          <a:blipFill>
            <a:blip r:embed="rId16"/>
            <a:stretch>
              <a:fillRect/>
            </a:stretch>
          </a:blipFill>
        </p:spPr>
      </p:sp>
      <p:sp>
        <p:nvSpPr>
          <p:cNvPr id="18" name="Freeform 18"/>
          <p:cNvSpPr/>
          <p:nvPr/>
        </p:nvSpPr>
        <p:spPr>
          <a:xfrm flipH="1">
            <a:off x="14678353" y="2927590"/>
            <a:ext cx="2025792" cy="1837946"/>
          </a:xfrm>
          <a:custGeom>
            <a:avLst/>
            <a:gdLst/>
            <a:ahLst/>
            <a:cxnLst/>
            <a:rect l="l" t="t" r="r" b="b"/>
            <a:pathLst>
              <a:path w="2025792" h="1837946">
                <a:moveTo>
                  <a:pt x="2025792" y="0"/>
                </a:moveTo>
                <a:lnTo>
                  <a:pt x="0" y="0"/>
                </a:lnTo>
                <a:lnTo>
                  <a:pt x="0" y="1837946"/>
                </a:lnTo>
                <a:lnTo>
                  <a:pt x="2025792" y="1837946"/>
                </a:lnTo>
                <a:lnTo>
                  <a:pt x="2025792"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9" name="Freeform 19"/>
          <p:cNvSpPr/>
          <p:nvPr/>
        </p:nvSpPr>
        <p:spPr>
          <a:xfrm>
            <a:off x="15430500" y="346680"/>
            <a:ext cx="3657600" cy="1569443"/>
          </a:xfrm>
          <a:custGeom>
            <a:avLst/>
            <a:gdLst/>
            <a:ahLst/>
            <a:cxnLst/>
            <a:rect l="l" t="t" r="r" b="b"/>
            <a:pathLst>
              <a:path w="3657600" h="1569443">
                <a:moveTo>
                  <a:pt x="0" y="0"/>
                </a:moveTo>
                <a:lnTo>
                  <a:pt x="3657600" y="0"/>
                </a:lnTo>
                <a:lnTo>
                  <a:pt x="3657600" y="1569443"/>
                </a:lnTo>
                <a:lnTo>
                  <a:pt x="0" y="15694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rot="7617485">
            <a:off x="-17847837" y="940850"/>
            <a:ext cx="38264737" cy="11192436"/>
          </a:xfrm>
          <a:custGeom>
            <a:avLst/>
            <a:gdLst/>
            <a:ahLst/>
            <a:cxnLst/>
            <a:rect l="l" t="t" r="r" b="b"/>
            <a:pathLst>
              <a:path w="38264737" h="11192436">
                <a:moveTo>
                  <a:pt x="0" y="0"/>
                </a:moveTo>
                <a:lnTo>
                  <a:pt x="38264737" y="0"/>
                </a:lnTo>
                <a:lnTo>
                  <a:pt x="38264737" y="11192436"/>
                </a:lnTo>
                <a:lnTo>
                  <a:pt x="0" y="11192436"/>
                </a:lnTo>
                <a:lnTo>
                  <a:pt x="0" y="0"/>
                </a:lnTo>
                <a:close/>
              </a:path>
            </a:pathLst>
          </a:custGeom>
          <a:blipFill>
            <a:blip r:embed="rId2"/>
            <a:stretch>
              <a:fillRect/>
            </a:stretch>
          </a:blipFill>
        </p:spPr>
      </p:sp>
      <p:sp>
        <p:nvSpPr>
          <p:cNvPr id="3" name="Freeform 3"/>
          <p:cNvSpPr/>
          <p:nvPr/>
        </p:nvSpPr>
        <p:spPr>
          <a:xfrm rot="-2948692">
            <a:off x="-7107664" y="6295543"/>
            <a:ext cx="23724956" cy="4658719"/>
          </a:xfrm>
          <a:custGeom>
            <a:avLst/>
            <a:gdLst/>
            <a:ahLst/>
            <a:cxnLst/>
            <a:rect l="l" t="t" r="r" b="b"/>
            <a:pathLst>
              <a:path w="23724956" h="4658719">
                <a:moveTo>
                  <a:pt x="0" y="0"/>
                </a:moveTo>
                <a:lnTo>
                  <a:pt x="23724956" y="0"/>
                </a:lnTo>
                <a:lnTo>
                  <a:pt x="23724956" y="4658719"/>
                </a:lnTo>
                <a:lnTo>
                  <a:pt x="0" y="46587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6656215" y="7831236"/>
            <a:ext cx="4724663" cy="2854129"/>
          </a:xfrm>
          <a:custGeom>
            <a:avLst/>
            <a:gdLst/>
            <a:ahLst/>
            <a:cxnLst/>
            <a:rect l="l" t="t" r="r" b="b"/>
            <a:pathLst>
              <a:path w="4724663" h="2854129">
                <a:moveTo>
                  <a:pt x="0" y="0"/>
                </a:moveTo>
                <a:lnTo>
                  <a:pt x="4724663" y="0"/>
                </a:lnTo>
                <a:lnTo>
                  <a:pt x="4724663" y="2854128"/>
                </a:lnTo>
                <a:lnTo>
                  <a:pt x="0" y="28541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4896969" y="3716436"/>
            <a:ext cx="4724663" cy="2854129"/>
          </a:xfrm>
          <a:custGeom>
            <a:avLst/>
            <a:gdLst/>
            <a:ahLst/>
            <a:cxnLst/>
            <a:rect l="l" t="t" r="r" b="b"/>
            <a:pathLst>
              <a:path w="4724663" h="2854129">
                <a:moveTo>
                  <a:pt x="0" y="0"/>
                </a:moveTo>
                <a:lnTo>
                  <a:pt x="4724662" y="0"/>
                </a:lnTo>
                <a:lnTo>
                  <a:pt x="4724662" y="2854128"/>
                </a:lnTo>
                <a:lnTo>
                  <a:pt x="0" y="28541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3017250" y="8861246"/>
            <a:ext cx="4724663" cy="2854129"/>
          </a:xfrm>
          <a:custGeom>
            <a:avLst/>
            <a:gdLst/>
            <a:ahLst/>
            <a:cxnLst/>
            <a:rect l="l" t="t" r="r" b="b"/>
            <a:pathLst>
              <a:path w="4724663" h="2854129">
                <a:moveTo>
                  <a:pt x="0" y="0"/>
                </a:moveTo>
                <a:lnTo>
                  <a:pt x="4724663" y="0"/>
                </a:lnTo>
                <a:lnTo>
                  <a:pt x="4724663" y="2854129"/>
                </a:lnTo>
                <a:lnTo>
                  <a:pt x="0" y="28541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1420188" y="8514938"/>
            <a:ext cx="2372934" cy="1773373"/>
          </a:xfrm>
          <a:custGeom>
            <a:avLst/>
            <a:gdLst/>
            <a:ahLst/>
            <a:cxnLst/>
            <a:rect l="l" t="t" r="r" b="b"/>
            <a:pathLst>
              <a:path w="2372934" h="1773373">
                <a:moveTo>
                  <a:pt x="0" y="0"/>
                </a:moveTo>
                <a:lnTo>
                  <a:pt x="2372934" y="0"/>
                </a:lnTo>
                <a:lnTo>
                  <a:pt x="2372934" y="1773373"/>
                </a:lnTo>
                <a:lnTo>
                  <a:pt x="0" y="1773373"/>
                </a:lnTo>
                <a:lnTo>
                  <a:pt x="0" y="0"/>
                </a:lnTo>
                <a:close/>
              </a:path>
            </a:pathLst>
          </a:custGeom>
          <a:blipFill>
            <a:blip r:embed="rId7"/>
            <a:stretch>
              <a:fillRect/>
            </a:stretch>
          </a:blipFill>
        </p:spPr>
      </p:sp>
      <p:grpSp>
        <p:nvGrpSpPr>
          <p:cNvPr id="8" name="Group 8"/>
          <p:cNvGrpSpPr/>
          <p:nvPr/>
        </p:nvGrpSpPr>
        <p:grpSpPr>
          <a:xfrm>
            <a:off x="3860821" y="2674933"/>
            <a:ext cx="10566358" cy="6583367"/>
            <a:chOff x="0" y="0"/>
            <a:chExt cx="2407837" cy="1500202"/>
          </a:xfrm>
        </p:grpSpPr>
        <p:sp>
          <p:nvSpPr>
            <p:cNvPr id="9" name="Freeform 9"/>
            <p:cNvSpPr/>
            <p:nvPr/>
          </p:nvSpPr>
          <p:spPr>
            <a:xfrm>
              <a:off x="0" y="0"/>
              <a:ext cx="2407837" cy="1500203"/>
            </a:xfrm>
            <a:custGeom>
              <a:avLst/>
              <a:gdLst/>
              <a:ahLst/>
              <a:cxnLst/>
              <a:rect l="l" t="t" r="r" b="b"/>
              <a:pathLst>
                <a:path w="2407837" h="1500203">
                  <a:moveTo>
                    <a:pt x="15387" y="0"/>
                  </a:moveTo>
                  <a:lnTo>
                    <a:pt x="2392450" y="0"/>
                  </a:lnTo>
                  <a:cubicBezTo>
                    <a:pt x="2400948" y="0"/>
                    <a:pt x="2407837" y="6889"/>
                    <a:pt x="2407837" y="15387"/>
                  </a:cubicBezTo>
                  <a:lnTo>
                    <a:pt x="2407837" y="1484816"/>
                  </a:lnTo>
                  <a:cubicBezTo>
                    <a:pt x="2407837" y="1488897"/>
                    <a:pt x="2406216" y="1492810"/>
                    <a:pt x="2403330" y="1495696"/>
                  </a:cubicBezTo>
                  <a:cubicBezTo>
                    <a:pt x="2400445" y="1498581"/>
                    <a:pt x="2396531" y="1500203"/>
                    <a:pt x="2392450" y="1500203"/>
                  </a:cubicBezTo>
                  <a:lnTo>
                    <a:pt x="15387" y="1500203"/>
                  </a:lnTo>
                  <a:cubicBezTo>
                    <a:pt x="6889" y="1500203"/>
                    <a:pt x="0" y="1493314"/>
                    <a:pt x="0" y="1484816"/>
                  </a:cubicBezTo>
                  <a:lnTo>
                    <a:pt x="0" y="15387"/>
                  </a:lnTo>
                  <a:cubicBezTo>
                    <a:pt x="0" y="6889"/>
                    <a:pt x="6889" y="0"/>
                    <a:pt x="15387" y="0"/>
                  </a:cubicBezTo>
                  <a:close/>
                </a:path>
              </a:pathLst>
            </a:custGeom>
            <a:solidFill>
              <a:srgbClr val="FFC93C"/>
            </a:solidFill>
          </p:spPr>
        </p:sp>
        <p:sp>
          <p:nvSpPr>
            <p:cNvPr id="10" name="TextBox 10"/>
            <p:cNvSpPr txBox="1"/>
            <p:nvPr/>
          </p:nvSpPr>
          <p:spPr>
            <a:xfrm>
              <a:off x="0" y="-38100"/>
              <a:ext cx="2407837" cy="1538302"/>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717363" y="30494"/>
            <a:ext cx="2765755" cy="2203385"/>
          </a:xfrm>
          <a:custGeom>
            <a:avLst/>
            <a:gdLst/>
            <a:ahLst/>
            <a:cxnLst/>
            <a:rect l="l" t="t" r="r" b="b"/>
            <a:pathLst>
              <a:path w="2765755" h="2203385">
                <a:moveTo>
                  <a:pt x="0" y="0"/>
                </a:moveTo>
                <a:lnTo>
                  <a:pt x="2765755" y="0"/>
                </a:lnTo>
                <a:lnTo>
                  <a:pt x="2765755" y="2203385"/>
                </a:lnTo>
                <a:lnTo>
                  <a:pt x="0" y="2203385"/>
                </a:lnTo>
                <a:lnTo>
                  <a:pt x="0" y="0"/>
                </a:lnTo>
                <a:close/>
              </a:path>
            </a:pathLst>
          </a:custGeom>
          <a:blipFill>
            <a:blip r:embed="rId8"/>
            <a:stretch>
              <a:fillRect/>
            </a:stretch>
          </a:blipFill>
        </p:spPr>
      </p:sp>
      <p:sp>
        <p:nvSpPr>
          <p:cNvPr id="12" name="Freeform 12"/>
          <p:cNvSpPr/>
          <p:nvPr/>
        </p:nvSpPr>
        <p:spPr>
          <a:xfrm rot="9070529">
            <a:off x="3657290" y="-1335652"/>
            <a:ext cx="2250415" cy="2732292"/>
          </a:xfrm>
          <a:custGeom>
            <a:avLst/>
            <a:gdLst/>
            <a:ahLst/>
            <a:cxnLst/>
            <a:rect l="l" t="t" r="r" b="b"/>
            <a:pathLst>
              <a:path w="2250415" h="2732292">
                <a:moveTo>
                  <a:pt x="0" y="0"/>
                </a:moveTo>
                <a:lnTo>
                  <a:pt x="2250415" y="0"/>
                </a:lnTo>
                <a:lnTo>
                  <a:pt x="2250415" y="2732292"/>
                </a:lnTo>
                <a:lnTo>
                  <a:pt x="0" y="27322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TextBox 13"/>
          <p:cNvSpPr txBox="1"/>
          <p:nvPr/>
        </p:nvSpPr>
        <p:spPr>
          <a:xfrm>
            <a:off x="5504102" y="703913"/>
            <a:ext cx="7295438" cy="2038870"/>
          </a:xfrm>
          <a:prstGeom prst="rect">
            <a:avLst/>
          </a:prstGeom>
        </p:spPr>
        <p:txBody>
          <a:bodyPr lIns="0" tIns="0" rIns="0" bIns="0" rtlCol="0" anchor="t">
            <a:spAutoFit/>
          </a:bodyPr>
          <a:lstStyle/>
          <a:p>
            <a:pPr marL="0" lvl="0" indent="0" algn="ctr">
              <a:lnSpc>
                <a:spcPts val="7895"/>
              </a:lnSpc>
              <a:spcBef>
                <a:spcPct val="0"/>
              </a:spcBef>
            </a:pPr>
            <a:r>
              <a:rPr lang="en-US" sz="7895">
                <a:solidFill>
                  <a:srgbClr val="FFFFFF"/>
                </a:solidFill>
                <a:latin typeface="Pagkaki"/>
                <a:ea typeface="Pagkaki"/>
                <a:cs typeface="Pagkaki"/>
                <a:sym typeface="Pagkaki"/>
              </a:rPr>
              <a:t>BEZPIECZEŃSTWO NAD WODĄ</a:t>
            </a:r>
          </a:p>
        </p:txBody>
      </p:sp>
      <p:sp>
        <p:nvSpPr>
          <p:cNvPr id="14" name="Freeform 14"/>
          <p:cNvSpPr/>
          <p:nvPr/>
        </p:nvSpPr>
        <p:spPr>
          <a:xfrm rot="-1465761">
            <a:off x="-281776" y="7838617"/>
            <a:ext cx="2620952" cy="1572571"/>
          </a:xfrm>
          <a:custGeom>
            <a:avLst/>
            <a:gdLst/>
            <a:ahLst/>
            <a:cxnLst/>
            <a:rect l="l" t="t" r="r" b="b"/>
            <a:pathLst>
              <a:path w="2620952" h="1572571">
                <a:moveTo>
                  <a:pt x="0" y="0"/>
                </a:moveTo>
                <a:lnTo>
                  <a:pt x="2620952" y="0"/>
                </a:lnTo>
                <a:lnTo>
                  <a:pt x="2620952" y="1572571"/>
                </a:lnTo>
                <a:lnTo>
                  <a:pt x="0" y="15725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14896969" y="-171544"/>
            <a:ext cx="2362331" cy="1427064"/>
          </a:xfrm>
          <a:custGeom>
            <a:avLst/>
            <a:gdLst/>
            <a:ahLst/>
            <a:cxnLst/>
            <a:rect l="l" t="t" r="r" b="b"/>
            <a:pathLst>
              <a:path w="2362331" h="1427064">
                <a:moveTo>
                  <a:pt x="0" y="0"/>
                </a:moveTo>
                <a:lnTo>
                  <a:pt x="2362331" y="0"/>
                </a:lnTo>
                <a:lnTo>
                  <a:pt x="2362331" y="1427064"/>
                </a:lnTo>
                <a:lnTo>
                  <a:pt x="0" y="14270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a:off x="16078134" y="-517852"/>
            <a:ext cx="2372934" cy="1773373"/>
          </a:xfrm>
          <a:custGeom>
            <a:avLst/>
            <a:gdLst/>
            <a:ahLst/>
            <a:cxnLst/>
            <a:rect l="l" t="t" r="r" b="b"/>
            <a:pathLst>
              <a:path w="2372934" h="1773373">
                <a:moveTo>
                  <a:pt x="0" y="0"/>
                </a:moveTo>
                <a:lnTo>
                  <a:pt x="2372934" y="0"/>
                </a:lnTo>
                <a:lnTo>
                  <a:pt x="2372934" y="1773372"/>
                </a:lnTo>
                <a:lnTo>
                  <a:pt x="0" y="1773372"/>
                </a:lnTo>
                <a:lnTo>
                  <a:pt x="0" y="0"/>
                </a:lnTo>
                <a:close/>
              </a:path>
            </a:pathLst>
          </a:custGeom>
          <a:blipFill>
            <a:blip r:embed="rId7"/>
            <a:stretch>
              <a:fillRect/>
            </a:stretch>
          </a:blipFill>
        </p:spPr>
      </p:sp>
      <p:sp>
        <p:nvSpPr>
          <p:cNvPr id="17" name="Freeform 17"/>
          <p:cNvSpPr/>
          <p:nvPr/>
        </p:nvSpPr>
        <p:spPr>
          <a:xfrm>
            <a:off x="-396103" y="4044755"/>
            <a:ext cx="2444495" cy="2197490"/>
          </a:xfrm>
          <a:custGeom>
            <a:avLst/>
            <a:gdLst/>
            <a:ahLst/>
            <a:cxnLst/>
            <a:rect l="l" t="t" r="r" b="b"/>
            <a:pathLst>
              <a:path w="2444495" h="2197490">
                <a:moveTo>
                  <a:pt x="0" y="0"/>
                </a:moveTo>
                <a:lnTo>
                  <a:pt x="2444495" y="0"/>
                </a:lnTo>
                <a:lnTo>
                  <a:pt x="2444495" y="2197490"/>
                </a:lnTo>
                <a:lnTo>
                  <a:pt x="0" y="21974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p:nvPr/>
        </p:nvSpPr>
        <p:spPr>
          <a:xfrm>
            <a:off x="14896969" y="6898511"/>
            <a:ext cx="4266877" cy="3786853"/>
          </a:xfrm>
          <a:custGeom>
            <a:avLst/>
            <a:gdLst/>
            <a:ahLst/>
            <a:cxnLst/>
            <a:rect l="l" t="t" r="r" b="b"/>
            <a:pathLst>
              <a:path w="4266877" h="3786853">
                <a:moveTo>
                  <a:pt x="0" y="0"/>
                </a:moveTo>
                <a:lnTo>
                  <a:pt x="4266877" y="0"/>
                </a:lnTo>
                <a:lnTo>
                  <a:pt x="4266877" y="3786853"/>
                </a:lnTo>
                <a:lnTo>
                  <a:pt x="0" y="3786853"/>
                </a:lnTo>
                <a:lnTo>
                  <a:pt x="0" y="0"/>
                </a:lnTo>
                <a:close/>
              </a:path>
            </a:pathLst>
          </a:custGeom>
          <a:blipFill>
            <a:blip r:embed="rId15"/>
            <a:stretch>
              <a:fillRect/>
            </a:stretch>
          </a:blipFill>
        </p:spPr>
      </p:sp>
      <p:sp>
        <p:nvSpPr>
          <p:cNvPr id="19" name="TextBox 19"/>
          <p:cNvSpPr txBox="1"/>
          <p:nvPr/>
        </p:nvSpPr>
        <p:spPr>
          <a:xfrm>
            <a:off x="4027157" y="2816927"/>
            <a:ext cx="10249329" cy="6757349"/>
          </a:xfrm>
          <a:prstGeom prst="rect">
            <a:avLst/>
          </a:prstGeom>
        </p:spPr>
        <p:txBody>
          <a:bodyPr lIns="0" tIns="0" rIns="0" bIns="0" rtlCol="0" anchor="t">
            <a:spAutoFit/>
          </a:bodyPr>
          <a:lstStyle/>
          <a:p>
            <a:pPr algn="ctr">
              <a:lnSpc>
                <a:spcPts val="4497"/>
              </a:lnSpc>
            </a:pPr>
            <a:r>
              <a:rPr lang="en-US" sz="3212">
                <a:solidFill>
                  <a:srgbClr val="000000"/>
                </a:solidFill>
                <a:latin typeface="Bryndan Write"/>
                <a:ea typeface="Bryndan Write"/>
                <a:cs typeface="Bryndan Write"/>
                <a:sym typeface="Bryndan Write"/>
              </a:rPr>
              <a:t>Pływaj tylko w wyznaczonych miejscach, pod opieką ratownika. Powinieneś bezwzględnie stosować się do jego poleceń.</a:t>
            </a:r>
          </a:p>
          <a:p>
            <a:pPr algn="ctr">
              <a:lnSpc>
                <a:spcPts val="4497"/>
              </a:lnSpc>
            </a:pPr>
            <a:r>
              <a:rPr lang="en-US" sz="3212">
                <a:solidFill>
                  <a:srgbClr val="000000"/>
                </a:solidFill>
                <a:latin typeface="Bryndan Write"/>
                <a:ea typeface="Bryndan Write"/>
                <a:cs typeface="Bryndan Write"/>
                <a:sym typeface="Bryndan Write"/>
              </a:rPr>
              <a:t>Wypoczynek pod okiem ratownika nie zwalnia z zachowania zdrowego rozsądku i zapewnienia należytej opieki dzieciom. Pływanie po alkoholu, brawura, przecenianie swoich umiejętności, pozostawianie dzieci bez nadzoru opieki oraz skoki do wody „na główkę” są najczęstszymi przyczynami utonięć.</a:t>
            </a:r>
          </a:p>
          <a:p>
            <a:pPr algn="ctr">
              <a:lnSpc>
                <a:spcPts val="4497"/>
              </a:lnSpc>
            </a:pPr>
            <a:r>
              <a:rPr lang="en-US" sz="3212">
                <a:solidFill>
                  <a:srgbClr val="000000"/>
                </a:solidFill>
                <a:latin typeface="Bryndan Write"/>
                <a:ea typeface="Bryndan Write"/>
                <a:cs typeface="Bryndan Write"/>
                <a:sym typeface="Bryndan Write"/>
              </a:rPr>
              <a:t>Nigdy nie wchodź do wody pod wpływałem alkoholu lub środków odurzających!</a:t>
            </a:r>
          </a:p>
          <a:p>
            <a:pPr marL="0" lvl="0" indent="0" algn="ctr">
              <a:lnSpc>
                <a:spcPts val="4497"/>
              </a:lnSpc>
              <a:spcBef>
                <a:spcPct val="0"/>
              </a:spcBef>
            </a:pPr>
            <a:endParaRPr lang="en-US" sz="3212">
              <a:solidFill>
                <a:srgbClr val="000000"/>
              </a:solidFill>
              <a:latin typeface="Bryndan Write"/>
              <a:ea typeface="Bryndan Write"/>
              <a:cs typeface="Bryndan Write"/>
              <a:sym typeface="Bryndan Writ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0" y="445770"/>
            <a:ext cx="18288000" cy="9395460"/>
          </a:xfrm>
          <a:custGeom>
            <a:avLst/>
            <a:gdLst/>
            <a:ahLst/>
            <a:cxnLst/>
            <a:rect l="l" t="t" r="r" b="b"/>
            <a:pathLst>
              <a:path w="18288000" h="9395460">
                <a:moveTo>
                  <a:pt x="0" y="0"/>
                </a:moveTo>
                <a:lnTo>
                  <a:pt x="18288000" y="0"/>
                </a:lnTo>
                <a:lnTo>
                  <a:pt x="18288000" y="9395460"/>
                </a:lnTo>
                <a:lnTo>
                  <a:pt x="0" y="9395460"/>
                </a:lnTo>
                <a:lnTo>
                  <a:pt x="0" y="0"/>
                </a:lnTo>
                <a:close/>
              </a:path>
            </a:pathLst>
          </a:custGeom>
          <a:blipFill>
            <a:blip r:embed="rId2"/>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1397340" y="5544048"/>
            <a:ext cx="20407688" cy="3339440"/>
          </a:xfrm>
          <a:custGeom>
            <a:avLst/>
            <a:gdLst/>
            <a:ahLst/>
            <a:cxnLst/>
            <a:rect l="l" t="t" r="r" b="b"/>
            <a:pathLst>
              <a:path w="20407688" h="3339440">
                <a:moveTo>
                  <a:pt x="0" y="0"/>
                </a:moveTo>
                <a:lnTo>
                  <a:pt x="20407688" y="0"/>
                </a:lnTo>
                <a:lnTo>
                  <a:pt x="20407688" y="3339440"/>
                </a:lnTo>
                <a:lnTo>
                  <a:pt x="0" y="33394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7283974"/>
            <a:ext cx="22490161" cy="6578372"/>
          </a:xfrm>
          <a:custGeom>
            <a:avLst/>
            <a:gdLst/>
            <a:ahLst/>
            <a:cxnLst/>
            <a:rect l="l" t="t" r="r" b="b"/>
            <a:pathLst>
              <a:path w="22490161" h="6578372">
                <a:moveTo>
                  <a:pt x="0" y="0"/>
                </a:moveTo>
                <a:lnTo>
                  <a:pt x="22490161" y="0"/>
                </a:lnTo>
                <a:lnTo>
                  <a:pt x="22490161" y="6578372"/>
                </a:lnTo>
                <a:lnTo>
                  <a:pt x="0" y="6578372"/>
                </a:lnTo>
                <a:lnTo>
                  <a:pt x="0" y="0"/>
                </a:lnTo>
                <a:close/>
              </a:path>
            </a:pathLst>
          </a:custGeom>
          <a:blipFill>
            <a:blip r:embed="rId4"/>
            <a:stretch>
              <a:fillRect/>
            </a:stretch>
          </a:blipFill>
        </p:spPr>
      </p:sp>
      <p:sp>
        <p:nvSpPr>
          <p:cNvPr id="4" name="Freeform 4"/>
          <p:cNvSpPr/>
          <p:nvPr/>
        </p:nvSpPr>
        <p:spPr>
          <a:xfrm rot="799440">
            <a:off x="6485107" y="8832133"/>
            <a:ext cx="1413995" cy="2057400"/>
          </a:xfrm>
          <a:custGeom>
            <a:avLst/>
            <a:gdLst/>
            <a:ahLst/>
            <a:cxnLst/>
            <a:rect l="l" t="t" r="r" b="b"/>
            <a:pathLst>
              <a:path w="1413995" h="2057400">
                <a:moveTo>
                  <a:pt x="0" y="0"/>
                </a:moveTo>
                <a:lnTo>
                  <a:pt x="1413995" y="0"/>
                </a:lnTo>
                <a:lnTo>
                  <a:pt x="1413995"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892327" y="2847135"/>
            <a:ext cx="11612163" cy="7013698"/>
            <a:chOff x="0" y="0"/>
            <a:chExt cx="3058348" cy="1847229"/>
          </a:xfrm>
        </p:grpSpPr>
        <p:sp>
          <p:nvSpPr>
            <p:cNvPr id="6" name="Freeform 6"/>
            <p:cNvSpPr/>
            <p:nvPr/>
          </p:nvSpPr>
          <p:spPr>
            <a:xfrm>
              <a:off x="0" y="0"/>
              <a:ext cx="3058348" cy="1847229"/>
            </a:xfrm>
            <a:custGeom>
              <a:avLst/>
              <a:gdLst/>
              <a:ahLst/>
              <a:cxnLst/>
              <a:rect l="l" t="t" r="r" b="b"/>
              <a:pathLst>
                <a:path w="3058348" h="1847229">
                  <a:moveTo>
                    <a:pt x="14001" y="0"/>
                  </a:moveTo>
                  <a:lnTo>
                    <a:pt x="3044347" y="0"/>
                  </a:lnTo>
                  <a:cubicBezTo>
                    <a:pt x="3048060" y="0"/>
                    <a:pt x="3051621" y="1475"/>
                    <a:pt x="3054247" y="4101"/>
                  </a:cubicBezTo>
                  <a:cubicBezTo>
                    <a:pt x="3056873" y="6726"/>
                    <a:pt x="3058348" y="10288"/>
                    <a:pt x="3058348" y="14001"/>
                  </a:cubicBezTo>
                  <a:lnTo>
                    <a:pt x="3058348" y="1833228"/>
                  </a:lnTo>
                  <a:cubicBezTo>
                    <a:pt x="3058348" y="1836942"/>
                    <a:pt x="3056873" y="1840503"/>
                    <a:pt x="3054247" y="1843128"/>
                  </a:cubicBezTo>
                  <a:cubicBezTo>
                    <a:pt x="3051621" y="1845754"/>
                    <a:pt x="3048060" y="1847229"/>
                    <a:pt x="3044347" y="1847229"/>
                  </a:cubicBezTo>
                  <a:lnTo>
                    <a:pt x="14001" y="1847229"/>
                  </a:lnTo>
                  <a:cubicBezTo>
                    <a:pt x="10288" y="1847229"/>
                    <a:pt x="6726" y="1845754"/>
                    <a:pt x="4101" y="1843128"/>
                  </a:cubicBezTo>
                  <a:cubicBezTo>
                    <a:pt x="1475" y="1840503"/>
                    <a:pt x="0" y="1836942"/>
                    <a:pt x="0" y="1833228"/>
                  </a:cubicBezTo>
                  <a:lnTo>
                    <a:pt x="0" y="14001"/>
                  </a:lnTo>
                  <a:cubicBezTo>
                    <a:pt x="0" y="10288"/>
                    <a:pt x="1475" y="6726"/>
                    <a:pt x="4101" y="4101"/>
                  </a:cubicBezTo>
                  <a:cubicBezTo>
                    <a:pt x="6726" y="1475"/>
                    <a:pt x="10288" y="0"/>
                    <a:pt x="14001" y="0"/>
                  </a:cubicBezTo>
                  <a:close/>
                </a:path>
              </a:pathLst>
            </a:custGeom>
            <a:solidFill>
              <a:srgbClr val="FFC93C"/>
            </a:solidFill>
          </p:spPr>
        </p:sp>
        <p:sp>
          <p:nvSpPr>
            <p:cNvPr id="7" name="TextBox 7"/>
            <p:cNvSpPr txBox="1"/>
            <p:nvPr/>
          </p:nvSpPr>
          <p:spPr>
            <a:xfrm>
              <a:off x="0" y="-38100"/>
              <a:ext cx="3058348" cy="1885329"/>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2563136" y="5544048"/>
            <a:ext cx="4696164" cy="3953316"/>
          </a:xfrm>
          <a:custGeom>
            <a:avLst/>
            <a:gdLst/>
            <a:ahLst/>
            <a:cxnLst/>
            <a:rect l="l" t="t" r="r" b="b"/>
            <a:pathLst>
              <a:path w="4696164" h="3953316">
                <a:moveTo>
                  <a:pt x="0" y="0"/>
                </a:moveTo>
                <a:lnTo>
                  <a:pt x="4696164" y="0"/>
                </a:lnTo>
                <a:lnTo>
                  <a:pt x="4696164" y="3953316"/>
                </a:lnTo>
                <a:lnTo>
                  <a:pt x="0" y="39533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1079686" y="3188301"/>
            <a:ext cx="11237445" cy="6217067"/>
          </a:xfrm>
          <a:prstGeom prst="rect">
            <a:avLst/>
          </a:prstGeom>
        </p:spPr>
        <p:txBody>
          <a:bodyPr lIns="0" tIns="0" rIns="0" bIns="0" rtlCol="0" anchor="t">
            <a:spAutoFit/>
          </a:bodyPr>
          <a:lstStyle/>
          <a:p>
            <a:pPr algn="ctr">
              <a:lnSpc>
                <a:spcPts val="4877"/>
              </a:lnSpc>
            </a:pPr>
            <a:r>
              <a:rPr lang="en-US" sz="3483">
                <a:solidFill>
                  <a:srgbClr val="000000"/>
                </a:solidFill>
                <a:latin typeface="Bryndan Write"/>
                <a:ea typeface="Bryndan Write"/>
                <a:cs typeface="Bryndan Write"/>
                <a:sym typeface="Bryndan Write"/>
              </a:rPr>
              <a:t>W górach pogoda zmienia się bardzo szybko,</a:t>
            </a:r>
          </a:p>
          <a:p>
            <a:pPr marL="0" lvl="0" indent="0" algn="ctr">
              <a:lnSpc>
                <a:spcPts val="4877"/>
              </a:lnSpc>
            </a:pPr>
            <a:r>
              <a:rPr lang="en-US" sz="3483">
                <a:solidFill>
                  <a:srgbClr val="000000"/>
                </a:solidFill>
                <a:latin typeface="Bryndan Write"/>
                <a:ea typeface="Bryndan Write"/>
                <a:cs typeface="Bryndan Write"/>
                <a:sym typeface="Bryndan Write"/>
              </a:rPr>
              <a:t>słoneczne niebo może w chwilę zasłonić się burzowymi chmurami. Przed wędrówką sprawdź prognozę pogody. Burze i wichury są szczególnie niebezpieczne, a pioruny mogą uderzać nie tylko na szczytach, ale i w dolinach, nawet kilka kilometrów od burzy. Gdy zauważysz oznaki burzy, natychmiast zejdź niżej, unikaj grani i nie chowaj się pod drzewami, które mogą łamać się na skutek wiatru. Przed wyjściem zapisz numer GOPR: 601 100 300 i regularnie sprawdzaj pogodę.</a:t>
            </a:r>
          </a:p>
        </p:txBody>
      </p:sp>
      <p:sp>
        <p:nvSpPr>
          <p:cNvPr id="10" name="TextBox 10"/>
          <p:cNvSpPr txBox="1"/>
          <p:nvPr/>
        </p:nvSpPr>
        <p:spPr>
          <a:xfrm>
            <a:off x="2035001" y="608119"/>
            <a:ext cx="8464131" cy="2501793"/>
          </a:xfrm>
          <a:prstGeom prst="rect">
            <a:avLst/>
          </a:prstGeom>
        </p:spPr>
        <p:txBody>
          <a:bodyPr lIns="0" tIns="0" rIns="0" bIns="0" rtlCol="0" anchor="t">
            <a:spAutoFit/>
          </a:bodyPr>
          <a:lstStyle/>
          <a:p>
            <a:pPr marL="0" lvl="0" indent="0" algn="ctr">
              <a:lnSpc>
                <a:spcPts val="9620"/>
              </a:lnSpc>
              <a:spcBef>
                <a:spcPct val="0"/>
              </a:spcBef>
            </a:pPr>
            <a:r>
              <a:rPr lang="en-US" sz="9620">
                <a:solidFill>
                  <a:srgbClr val="FFFFFF"/>
                </a:solidFill>
                <a:latin typeface="Pagkaki"/>
                <a:ea typeface="Pagkaki"/>
                <a:cs typeface="Pagkaki"/>
                <a:sym typeface="Pagkaki"/>
              </a:rPr>
              <a:t>BEZPIECZEŃSTWO W GÓRACH</a:t>
            </a:r>
          </a:p>
        </p:txBody>
      </p:sp>
      <p:sp>
        <p:nvSpPr>
          <p:cNvPr id="11" name="Freeform 11"/>
          <p:cNvSpPr/>
          <p:nvPr/>
        </p:nvSpPr>
        <p:spPr>
          <a:xfrm>
            <a:off x="13601700" y="832907"/>
            <a:ext cx="3657600" cy="1569443"/>
          </a:xfrm>
          <a:custGeom>
            <a:avLst/>
            <a:gdLst/>
            <a:ahLst/>
            <a:cxnLst/>
            <a:rect l="l" t="t" r="r" b="b"/>
            <a:pathLst>
              <a:path w="3657600" h="1569443">
                <a:moveTo>
                  <a:pt x="0" y="0"/>
                </a:moveTo>
                <a:lnTo>
                  <a:pt x="3657600" y="0"/>
                </a:lnTo>
                <a:lnTo>
                  <a:pt x="3657600" y="1569443"/>
                </a:lnTo>
                <a:lnTo>
                  <a:pt x="0" y="15694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flipH="1">
            <a:off x="14859868" y="2402350"/>
            <a:ext cx="4643359" cy="5939180"/>
          </a:xfrm>
          <a:custGeom>
            <a:avLst/>
            <a:gdLst/>
            <a:ahLst/>
            <a:cxnLst/>
            <a:rect l="l" t="t" r="r" b="b"/>
            <a:pathLst>
              <a:path w="4643359" h="5939180">
                <a:moveTo>
                  <a:pt x="4643360" y="0"/>
                </a:moveTo>
                <a:lnTo>
                  <a:pt x="0" y="0"/>
                </a:lnTo>
                <a:lnTo>
                  <a:pt x="0" y="5939180"/>
                </a:lnTo>
                <a:lnTo>
                  <a:pt x="4643360" y="5939180"/>
                </a:lnTo>
                <a:lnTo>
                  <a:pt x="464336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flipH="1">
            <a:off x="10771223" y="1483377"/>
            <a:ext cx="2025792" cy="1837946"/>
          </a:xfrm>
          <a:custGeom>
            <a:avLst/>
            <a:gdLst/>
            <a:ahLst/>
            <a:cxnLst/>
            <a:rect l="l" t="t" r="r" b="b"/>
            <a:pathLst>
              <a:path w="2025792" h="1837946">
                <a:moveTo>
                  <a:pt x="2025793" y="0"/>
                </a:moveTo>
                <a:lnTo>
                  <a:pt x="0" y="0"/>
                </a:lnTo>
                <a:lnTo>
                  <a:pt x="0" y="1837946"/>
                </a:lnTo>
                <a:lnTo>
                  <a:pt x="2025793" y="1837946"/>
                </a:lnTo>
                <a:lnTo>
                  <a:pt x="2025793"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flipH="1">
            <a:off x="-584800" y="1768528"/>
            <a:ext cx="2954254" cy="1267643"/>
          </a:xfrm>
          <a:custGeom>
            <a:avLst/>
            <a:gdLst/>
            <a:ahLst/>
            <a:cxnLst/>
            <a:rect l="l" t="t" r="r" b="b"/>
            <a:pathLst>
              <a:path w="2954254" h="1267643">
                <a:moveTo>
                  <a:pt x="2954254" y="0"/>
                </a:moveTo>
                <a:lnTo>
                  <a:pt x="0" y="0"/>
                </a:lnTo>
                <a:lnTo>
                  <a:pt x="0" y="1267644"/>
                </a:lnTo>
                <a:lnTo>
                  <a:pt x="2954254" y="1267644"/>
                </a:lnTo>
                <a:lnTo>
                  <a:pt x="2954254"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rot="-10800000" flipV="1">
            <a:off x="-3400458" y="5143500"/>
            <a:ext cx="24966291" cy="7302640"/>
          </a:xfrm>
          <a:custGeom>
            <a:avLst/>
            <a:gdLst/>
            <a:ahLst/>
            <a:cxnLst/>
            <a:rect l="l" t="t" r="r" b="b"/>
            <a:pathLst>
              <a:path w="24966291" h="7302640">
                <a:moveTo>
                  <a:pt x="0" y="7302640"/>
                </a:moveTo>
                <a:lnTo>
                  <a:pt x="24966290" y="7302640"/>
                </a:lnTo>
                <a:lnTo>
                  <a:pt x="24966290" y="0"/>
                </a:lnTo>
                <a:lnTo>
                  <a:pt x="0" y="0"/>
                </a:lnTo>
                <a:lnTo>
                  <a:pt x="0" y="7302640"/>
                </a:lnTo>
                <a:close/>
              </a:path>
            </a:pathLst>
          </a:custGeom>
          <a:blipFill>
            <a:blip r:embed="rId2"/>
            <a:stretch>
              <a:fillRect/>
            </a:stretch>
          </a:blipFill>
        </p:spPr>
      </p:sp>
      <p:sp>
        <p:nvSpPr>
          <p:cNvPr id="3" name="Freeform 3"/>
          <p:cNvSpPr/>
          <p:nvPr/>
        </p:nvSpPr>
        <p:spPr>
          <a:xfrm rot="-10800000">
            <a:off x="-3864009" y="3181042"/>
            <a:ext cx="25893391" cy="5084520"/>
          </a:xfrm>
          <a:custGeom>
            <a:avLst/>
            <a:gdLst/>
            <a:ahLst/>
            <a:cxnLst/>
            <a:rect l="l" t="t" r="r" b="b"/>
            <a:pathLst>
              <a:path w="25893391" h="5084520">
                <a:moveTo>
                  <a:pt x="0" y="0"/>
                </a:moveTo>
                <a:lnTo>
                  <a:pt x="25893392" y="0"/>
                </a:lnTo>
                <a:lnTo>
                  <a:pt x="25893392" y="5084521"/>
                </a:lnTo>
                <a:lnTo>
                  <a:pt x="0" y="50845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28700" y="-481503"/>
            <a:ext cx="4724663" cy="2854129"/>
          </a:xfrm>
          <a:custGeom>
            <a:avLst/>
            <a:gdLst/>
            <a:ahLst/>
            <a:cxnLst/>
            <a:rect l="l" t="t" r="r" b="b"/>
            <a:pathLst>
              <a:path w="4724663" h="2854129">
                <a:moveTo>
                  <a:pt x="0" y="0"/>
                </a:moveTo>
                <a:lnTo>
                  <a:pt x="4724663" y="0"/>
                </a:lnTo>
                <a:lnTo>
                  <a:pt x="4724663" y="2854129"/>
                </a:lnTo>
                <a:lnTo>
                  <a:pt x="0" y="28541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4896969" y="-1294080"/>
            <a:ext cx="4724663" cy="2854129"/>
          </a:xfrm>
          <a:custGeom>
            <a:avLst/>
            <a:gdLst/>
            <a:ahLst/>
            <a:cxnLst/>
            <a:rect l="l" t="t" r="r" b="b"/>
            <a:pathLst>
              <a:path w="4724663" h="2854129">
                <a:moveTo>
                  <a:pt x="0" y="0"/>
                </a:moveTo>
                <a:lnTo>
                  <a:pt x="4724662" y="0"/>
                </a:lnTo>
                <a:lnTo>
                  <a:pt x="4724662" y="2854128"/>
                </a:lnTo>
                <a:lnTo>
                  <a:pt x="0" y="28541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843329" y="945561"/>
            <a:ext cx="2372934" cy="1773373"/>
          </a:xfrm>
          <a:custGeom>
            <a:avLst/>
            <a:gdLst/>
            <a:ahLst/>
            <a:cxnLst/>
            <a:rect l="l" t="t" r="r" b="b"/>
            <a:pathLst>
              <a:path w="2372934" h="1773373">
                <a:moveTo>
                  <a:pt x="0" y="0"/>
                </a:moveTo>
                <a:lnTo>
                  <a:pt x="2372934" y="0"/>
                </a:lnTo>
                <a:lnTo>
                  <a:pt x="2372934" y="1773373"/>
                </a:lnTo>
                <a:lnTo>
                  <a:pt x="0" y="1773373"/>
                </a:lnTo>
                <a:lnTo>
                  <a:pt x="0" y="0"/>
                </a:lnTo>
                <a:close/>
              </a:path>
            </a:pathLst>
          </a:custGeom>
          <a:blipFill>
            <a:blip r:embed="rId7"/>
            <a:stretch>
              <a:fillRect/>
            </a:stretch>
          </a:blipFill>
        </p:spPr>
      </p:sp>
      <p:sp>
        <p:nvSpPr>
          <p:cNvPr id="7" name="Freeform 7"/>
          <p:cNvSpPr/>
          <p:nvPr/>
        </p:nvSpPr>
        <p:spPr>
          <a:xfrm>
            <a:off x="16726796" y="945561"/>
            <a:ext cx="2372934" cy="1773373"/>
          </a:xfrm>
          <a:custGeom>
            <a:avLst/>
            <a:gdLst/>
            <a:ahLst/>
            <a:cxnLst/>
            <a:rect l="l" t="t" r="r" b="b"/>
            <a:pathLst>
              <a:path w="2372934" h="1773373">
                <a:moveTo>
                  <a:pt x="0" y="0"/>
                </a:moveTo>
                <a:lnTo>
                  <a:pt x="2372934" y="0"/>
                </a:lnTo>
                <a:lnTo>
                  <a:pt x="2372934" y="1773373"/>
                </a:lnTo>
                <a:lnTo>
                  <a:pt x="0" y="1773373"/>
                </a:lnTo>
                <a:lnTo>
                  <a:pt x="0" y="0"/>
                </a:lnTo>
                <a:close/>
              </a:path>
            </a:pathLst>
          </a:custGeom>
          <a:blipFill>
            <a:blip r:embed="rId7"/>
            <a:stretch>
              <a:fillRect/>
            </a:stretch>
          </a:blipFill>
        </p:spPr>
      </p:sp>
      <p:sp>
        <p:nvSpPr>
          <p:cNvPr id="8" name="Freeform 8"/>
          <p:cNvSpPr/>
          <p:nvPr/>
        </p:nvSpPr>
        <p:spPr>
          <a:xfrm>
            <a:off x="3320585" y="1870939"/>
            <a:ext cx="2249142" cy="3272561"/>
          </a:xfrm>
          <a:custGeom>
            <a:avLst/>
            <a:gdLst/>
            <a:ahLst/>
            <a:cxnLst/>
            <a:rect l="l" t="t" r="r" b="b"/>
            <a:pathLst>
              <a:path w="2249142" h="3272561">
                <a:moveTo>
                  <a:pt x="0" y="0"/>
                </a:moveTo>
                <a:lnTo>
                  <a:pt x="2249142" y="0"/>
                </a:lnTo>
                <a:lnTo>
                  <a:pt x="2249142" y="3272561"/>
                </a:lnTo>
                <a:lnTo>
                  <a:pt x="0" y="32725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5708698" y="6831591"/>
            <a:ext cx="3391031" cy="3926457"/>
          </a:xfrm>
          <a:custGeom>
            <a:avLst/>
            <a:gdLst/>
            <a:ahLst/>
            <a:cxnLst/>
            <a:rect l="l" t="t" r="r" b="b"/>
            <a:pathLst>
              <a:path w="3391031" h="3926457">
                <a:moveTo>
                  <a:pt x="0" y="0"/>
                </a:moveTo>
                <a:lnTo>
                  <a:pt x="3391032" y="0"/>
                </a:lnTo>
                <a:lnTo>
                  <a:pt x="3391032" y="3926458"/>
                </a:lnTo>
                <a:lnTo>
                  <a:pt x="0" y="39264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0" name="Group 10"/>
          <p:cNvGrpSpPr/>
          <p:nvPr/>
        </p:nvGrpSpPr>
        <p:grpSpPr>
          <a:xfrm>
            <a:off x="4648461" y="3265120"/>
            <a:ext cx="11916017" cy="6837260"/>
            <a:chOff x="0" y="0"/>
            <a:chExt cx="2080949" cy="1194022"/>
          </a:xfrm>
        </p:grpSpPr>
        <p:sp>
          <p:nvSpPr>
            <p:cNvPr id="11" name="Freeform 11"/>
            <p:cNvSpPr/>
            <p:nvPr/>
          </p:nvSpPr>
          <p:spPr>
            <a:xfrm>
              <a:off x="0" y="0"/>
              <a:ext cx="2080949" cy="1194022"/>
            </a:xfrm>
            <a:custGeom>
              <a:avLst/>
              <a:gdLst/>
              <a:ahLst/>
              <a:cxnLst/>
              <a:rect l="l" t="t" r="r" b="b"/>
              <a:pathLst>
                <a:path w="2080949" h="1194022">
                  <a:moveTo>
                    <a:pt x="13644" y="0"/>
                  </a:moveTo>
                  <a:lnTo>
                    <a:pt x="2067305" y="0"/>
                  </a:lnTo>
                  <a:cubicBezTo>
                    <a:pt x="2074840" y="0"/>
                    <a:pt x="2080949" y="6109"/>
                    <a:pt x="2080949" y="13644"/>
                  </a:cubicBezTo>
                  <a:lnTo>
                    <a:pt x="2080949" y="1180378"/>
                  </a:lnTo>
                  <a:cubicBezTo>
                    <a:pt x="2080949" y="1187914"/>
                    <a:pt x="2074840" y="1194022"/>
                    <a:pt x="2067305" y="1194022"/>
                  </a:cubicBezTo>
                  <a:lnTo>
                    <a:pt x="13644" y="1194022"/>
                  </a:lnTo>
                  <a:cubicBezTo>
                    <a:pt x="6109" y="1194022"/>
                    <a:pt x="0" y="1187914"/>
                    <a:pt x="0" y="1180378"/>
                  </a:cubicBezTo>
                  <a:lnTo>
                    <a:pt x="0" y="13644"/>
                  </a:lnTo>
                  <a:cubicBezTo>
                    <a:pt x="0" y="6109"/>
                    <a:pt x="6109" y="0"/>
                    <a:pt x="13644" y="0"/>
                  </a:cubicBezTo>
                  <a:close/>
                </a:path>
              </a:pathLst>
            </a:custGeom>
            <a:solidFill>
              <a:srgbClr val="FFC93C"/>
            </a:solidFill>
          </p:spPr>
        </p:sp>
        <p:sp>
          <p:nvSpPr>
            <p:cNvPr id="12" name="TextBox 12"/>
            <p:cNvSpPr txBox="1"/>
            <p:nvPr/>
          </p:nvSpPr>
          <p:spPr>
            <a:xfrm>
              <a:off x="0" y="-38100"/>
              <a:ext cx="2080949" cy="1232122"/>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9682045" y="-481503"/>
            <a:ext cx="2869898" cy="1733681"/>
          </a:xfrm>
          <a:custGeom>
            <a:avLst/>
            <a:gdLst/>
            <a:ahLst/>
            <a:cxnLst/>
            <a:rect l="l" t="t" r="r" b="b"/>
            <a:pathLst>
              <a:path w="2869898" h="1733681">
                <a:moveTo>
                  <a:pt x="0" y="0"/>
                </a:moveTo>
                <a:lnTo>
                  <a:pt x="2869898" y="0"/>
                </a:lnTo>
                <a:lnTo>
                  <a:pt x="2869898" y="1733681"/>
                </a:lnTo>
                <a:lnTo>
                  <a:pt x="0" y="17336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4796825" y="2942310"/>
            <a:ext cx="9445286" cy="9359419"/>
          </a:xfrm>
          <a:custGeom>
            <a:avLst/>
            <a:gdLst/>
            <a:ahLst/>
            <a:cxnLst/>
            <a:rect l="l" t="t" r="r" b="b"/>
            <a:pathLst>
              <a:path w="9445286" h="9359419">
                <a:moveTo>
                  <a:pt x="0" y="0"/>
                </a:moveTo>
                <a:lnTo>
                  <a:pt x="9445286" y="0"/>
                </a:lnTo>
                <a:lnTo>
                  <a:pt x="9445286" y="9359419"/>
                </a:lnTo>
                <a:lnTo>
                  <a:pt x="0" y="93594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TextBox 15"/>
          <p:cNvSpPr txBox="1"/>
          <p:nvPr/>
        </p:nvSpPr>
        <p:spPr>
          <a:xfrm>
            <a:off x="845099" y="585363"/>
            <a:ext cx="16597801" cy="2587624"/>
          </a:xfrm>
          <a:prstGeom prst="rect">
            <a:avLst/>
          </a:prstGeom>
        </p:spPr>
        <p:txBody>
          <a:bodyPr lIns="0" tIns="0" rIns="0" bIns="0" rtlCol="0" anchor="t">
            <a:spAutoFit/>
          </a:bodyPr>
          <a:lstStyle/>
          <a:p>
            <a:pPr marL="0" lvl="0" indent="0" algn="ctr">
              <a:lnSpc>
                <a:spcPts val="9999"/>
              </a:lnSpc>
              <a:spcBef>
                <a:spcPct val="0"/>
              </a:spcBef>
            </a:pPr>
            <a:r>
              <a:rPr lang="en-US" sz="9999">
                <a:solidFill>
                  <a:srgbClr val="FFFFFF"/>
                </a:solidFill>
                <a:latin typeface="Pagkaki"/>
                <a:ea typeface="Pagkaki"/>
                <a:cs typeface="Pagkaki"/>
                <a:sym typeface="Pagkaki"/>
              </a:rPr>
              <a:t>10 ZASAD BEZPIECZNYCH WAKACJI</a:t>
            </a:r>
          </a:p>
        </p:txBody>
      </p:sp>
      <p:sp>
        <p:nvSpPr>
          <p:cNvPr id="16" name="TextBox 16"/>
          <p:cNvSpPr txBox="1"/>
          <p:nvPr/>
        </p:nvSpPr>
        <p:spPr>
          <a:xfrm>
            <a:off x="4896651" y="4296643"/>
            <a:ext cx="11419636" cy="6309956"/>
          </a:xfrm>
          <a:prstGeom prst="rect">
            <a:avLst/>
          </a:prstGeom>
        </p:spPr>
        <p:txBody>
          <a:bodyPr lIns="0" tIns="0" rIns="0" bIns="0" rtlCol="0" anchor="t">
            <a:spAutoFit/>
          </a:bodyPr>
          <a:lstStyle/>
          <a:p>
            <a:pPr algn="l">
              <a:lnSpc>
                <a:spcPts val="5007"/>
              </a:lnSpc>
            </a:pPr>
            <a:r>
              <a:rPr lang="en-US" sz="3576">
                <a:solidFill>
                  <a:srgbClr val="000000"/>
                </a:solidFill>
                <a:latin typeface="Bryndan Write"/>
                <a:ea typeface="Bryndan Write"/>
                <a:cs typeface="Bryndan Write"/>
                <a:sym typeface="Bryndan Write"/>
              </a:rPr>
              <a:t>Przebywając na słońcu, narażasz się na szkodliwe promieniowanie UV. Przyczynia się ono np. do nowotworów skóry albo udaru. Dlatego zachowuj ostrożność nie tylko na plaży, ale też podczas pieszych wędrówek. Używaj kremu z filtrem UV – 50+. Wkładaj na głowę czapkę. Chroń oczy okularami z filtrem UV. Zakładaj koszulki z rękawem, zakrywające ramiona. Unikaj aktywności na słońcu między godziną 10:00 a 14:00.</a:t>
            </a:r>
          </a:p>
          <a:p>
            <a:pPr marL="0" lvl="0" indent="0" algn="l">
              <a:lnSpc>
                <a:spcPts val="5007"/>
              </a:lnSpc>
              <a:spcBef>
                <a:spcPct val="0"/>
              </a:spcBef>
            </a:pPr>
            <a:endParaRPr lang="en-US" sz="3576">
              <a:solidFill>
                <a:srgbClr val="000000"/>
              </a:solidFill>
              <a:latin typeface="Bryndan Write"/>
              <a:ea typeface="Bryndan Write"/>
              <a:cs typeface="Bryndan Write"/>
              <a:sym typeface="Bryndan Write"/>
            </a:endParaRPr>
          </a:p>
        </p:txBody>
      </p:sp>
      <p:sp>
        <p:nvSpPr>
          <p:cNvPr id="17" name="TextBox 17"/>
          <p:cNvSpPr txBox="1"/>
          <p:nvPr/>
        </p:nvSpPr>
        <p:spPr>
          <a:xfrm>
            <a:off x="4445156" y="3615452"/>
            <a:ext cx="9397689" cy="795491"/>
          </a:xfrm>
          <a:prstGeom prst="rect">
            <a:avLst/>
          </a:prstGeom>
        </p:spPr>
        <p:txBody>
          <a:bodyPr lIns="0" tIns="0" rIns="0" bIns="0" rtlCol="0" anchor="t">
            <a:spAutoFit/>
          </a:bodyPr>
          <a:lstStyle/>
          <a:p>
            <a:pPr marL="0" lvl="0" indent="0" algn="ctr">
              <a:lnSpc>
                <a:spcPts val="5989"/>
              </a:lnSpc>
              <a:spcBef>
                <a:spcPct val="0"/>
              </a:spcBef>
            </a:pPr>
            <a:r>
              <a:rPr lang="en-US" sz="5989">
                <a:solidFill>
                  <a:srgbClr val="FFFFFF"/>
                </a:solidFill>
                <a:latin typeface="Pagkaki"/>
                <a:ea typeface="Pagkaki"/>
                <a:cs typeface="Pagkaki"/>
                <a:sym typeface="Pagkaki"/>
              </a:rPr>
              <a:t>1.CHROŃ SIĘ PRZED SŁOŃCEM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rot="-8601357" flipV="1">
            <a:off x="-15501426" y="1243592"/>
            <a:ext cx="34183646" cy="9998716"/>
          </a:xfrm>
          <a:custGeom>
            <a:avLst/>
            <a:gdLst/>
            <a:ahLst/>
            <a:cxnLst/>
            <a:rect l="l" t="t" r="r" b="b"/>
            <a:pathLst>
              <a:path w="34183646" h="9998716">
                <a:moveTo>
                  <a:pt x="0" y="9998717"/>
                </a:moveTo>
                <a:lnTo>
                  <a:pt x="34183646" y="9998717"/>
                </a:lnTo>
                <a:lnTo>
                  <a:pt x="34183646" y="0"/>
                </a:lnTo>
                <a:lnTo>
                  <a:pt x="0" y="0"/>
                </a:lnTo>
                <a:lnTo>
                  <a:pt x="0" y="9998717"/>
                </a:lnTo>
                <a:close/>
              </a:path>
            </a:pathLst>
          </a:custGeom>
          <a:blipFill>
            <a:blip r:embed="rId2"/>
            <a:stretch>
              <a:fillRect/>
            </a:stretch>
          </a:blipFill>
        </p:spPr>
      </p:sp>
      <p:sp>
        <p:nvSpPr>
          <p:cNvPr id="3" name="Freeform 3"/>
          <p:cNvSpPr/>
          <p:nvPr/>
        </p:nvSpPr>
        <p:spPr>
          <a:xfrm rot="-8188966">
            <a:off x="-4844874" y="2908059"/>
            <a:ext cx="25893391" cy="5084520"/>
          </a:xfrm>
          <a:custGeom>
            <a:avLst/>
            <a:gdLst/>
            <a:ahLst/>
            <a:cxnLst/>
            <a:rect l="l" t="t" r="r" b="b"/>
            <a:pathLst>
              <a:path w="25893391" h="5084520">
                <a:moveTo>
                  <a:pt x="0" y="0"/>
                </a:moveTo>
                <a:lnTo>
                  <a:pt x="25893391" y="0"/>
                </a:lnTo>
                <a:lnTo>
                  <a:pt x="25893391" y="5084520"/>
                </a:lnTo>
                <a:lnTo>
                  <a:pt x="0" y="5084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9439841" y="3044878"/>
            <a:ext cx="7819459" cy="5597754"/>
            <a:chOff x="0" y="0"/>
            <a:chExt cx="1365548" cy="977561"/>
          </a:xfrm>
        </p:grpSpPr>
        <p:sp>
          <p:nvSpPr>
            <p:cNvPr id="5" name="Freeform 5"/>
            <p:cNvSpPr/>
            <p:nvPr/>
          </p:nvSpPr>
          <p:spPr>
            <a:xfrm>
              <a:off x="0" y="0"/>
              <a:ext cx="1365548" cy="977561"/>
            </a:xfrm>
            <a:custGeom>
              <a:avLst/>
              <a:gdLst/>
              <a:ahLst/>
              <a:cxnLst/>
              <a:rect l="l" t="t" r="r" b="b"/>
              <a:pathLst>
                <a:path w="1365548" h="977561">
                  <a:moveTo>
                    <a:pt x="20792" y="0"/>
                  </a:moveTo>
                  <a:lnTo>
                    <a:pt x="1344756" y="0"/>
                  </a:lnTo>
                  <a:cubicBezTo>
                    <a:pt x="1350271" y="0"/>
                    <a:pt x="1355559" y="2191"/>
                    <a:pt x="1359458" y="6090"/>
                  </a:cubicBezTo>
                  <a:cubicBezTo>
                    <a:pt x="1363358" y="9989"/>
                    <a:pt x="1365548" y="15277"/>
                    <a:pt x="1365548" y="20792"/>
                  </a:cubicBezTo>
                  <a:lnTo>
                    <a:pt x="1365548" y="956770"/>
                  </a:lnTo>
                  <a:cubicBezTo>
                    <a:pt x="1365548" y="968253"/>
                    <a:pt x="1356239" y="977561"/>
                    <a:pt x="1344756" y="977561"/>
                  </a:cubicBezTo>
                  <a:lnTo>
                    <a:pt x="20792" y="977561"/>
                  </a:lnTo>
                  <a:cubicBezTo>
                    <a:pt x="9309" y="977561"/>
                    <a:pt x="0" y="968253"/>
                    <a:pt x="0" y="956770"/>
                  </a:cubicBezTo>
                  <a:lnTo>
                    <a:pt x="0" y="20792"/>
                  </a:lnTo>
                  <a:cubicBezTo>
                    <a:pt x="0" y="9309"/>
                    <a:pt x="9309" y="0"/>
                    <a:pt x="20792" y="0"/>
                  </a:cubicBezTo>
                  <a:close/>
                </a:path>
              </a:pathLst>
            </a:custGeom>
            <a:solidFill>
              <a:srgbClr val="FFC93C"/>
            </a:solidFill>
          </p:spPr>
        </p:sp>
        <p:sp>
          <p:nvSpPr>
            <p:cNvPr id="6" name="TextBox 6"/>
            <p:cNvSpPr txBox="1"/>
            <p:nvPr/>
          </p:nvSpPr>
          <p:spPr>
            <a:xfrm>
              <a:off x="0" y="-38100"/>
              <a:ext cx="1365548" cy="1015661"/>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9142620" y="2054543"/>
            <a:ext cx="8413901" cy="990335"/>
          </a:xfrm>
          <a:prstGeom prst="rect">
            <a:avLst/>
          </a:prstGeom>
        </p:spPr>
        <p:txBody>
          <a:bodyPr lIns="0" tIns="0" rIns="0" bIns="0" rtlCol="0" anchor="t">
            <a:spAutoFit/>
          </a:bodyPr>
          <a:lstStyle/>
          <a:p>
            <a:pPr marL="0" lvl="0" indent="0" algn="ctr">
              <a:lnSpc>
                <a:spcPts val="7489"/>
              </a:lnSpc>
              <a:spcBef>
                <a:spcPct val="0"/>
              </a:spcBef>
            </a:pPr>
            <a:r>
              <a:rPr lang="en-US" sz="7489">
                <a:solidFill>
                  <a:srgbClr val="FFFFFF"/>
                </a:solidFill>
                <a:latin typeface="Pagkaki"/>
                <a:ea typeface="Pagkaki"/>
                <a:cs typeface="Pagkaki"/>
                <a:sym typeface="Pagkaki"/>
              </a:rPr>
              <a:t>2. NAWADNIAJ SIĘ</a:t>
            </a:r>
          </a:p>
        </p:txBody>
      </p:sp>
      <p:sp>
        <p:nvSpPr>
          <p:cNvPr id="8" name="Freeform 8"/>
          <p:cNvSpPr/>
          <p:nvPr/>
        </p:nvSpPr>
        <p:spPr>
          <a:xfrm rot="2032379">
            <a:off x="-435135" y="7944069"/>
            <a:ext cx="2249142" cy="3272561"/>
          </a:xfrm>
          <a:custGeom>
            <a:avLst/>
            <a:gdLst/>
            <a:ahLst/>
            <a:cxnLst/>
            <a:rect l="l" t="t" r="r" b="b"/>
            <a:pathLst>
              <a:path w="2249142" h="3272561">
                <a:moveTo>
                  <a:pt x="0" y="0"/>
                </a:moveTo>
                <a:lnTo>
                  <a:pt x="2249142" y="0"/>
                </a:lnTo>
                <a:lnTo>
                  <a:pt x="2249142" y="3272561"/>
                </a:lnTo>
                <a:lnTo>
                  <a:pt x="0" y="32725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689436" y="847388"/>
            <a:ext cx="2444495" cy="2197490"/>
          </a:xfrm>
          <a:custGeom>
            <a:avLst/>
            <a:gdLst/>
            <a:ahLst/>
            <a:cxnLst/>
            <a:rect l="l" t="t" r="r" b="b"/>
            <a:pathLst>
              <a:path w="2444495" h="2197490">
                <a:moveTo>
                  <a:pt x="0" y="0"/>
                </a:moveTo>
                <a:lnTo>
                  <a:pt x="2444495" y="0"/>
                </a:lnTo>
                <a:lnTo>
                  <a:pt x="2444495" y="2197490"/>
                </a:lnTo>
                <a:lnTo>
                  <a:pt x="0" y="21974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427765" flipH="1">
            <a:off x="3494050" y="5685920"/>
            <a:ext cx="3419614" cy="2755157"/>
          </a:xfrm>
          <a:custGeom>
            <a:avLst/>
            <a:gdLst/>
            <a:ahLst/>
            <a:cxnLst/>
            <a:rect l="l" t="t" r="r" b="b"/>
            <a:pathLst>
              <a:path w="3419614" h="2755157">
                <a:moveTo>
                  <a:pt x="3419614" y="0"/>
                </a:moveTo>
                <a:lnTo>
                  <a:pt x="0" y="0"/>
                </a:lnTo>
                <a:lnTo>
                  <a:pt x="0" y="2755157"/>
                </a:lnTo>
                <a:lnTo>
                  <a:pt x="3419614" y="2755157"/>
                </a:lnTo>
                <a:lnTo>
                  <a:pt x="3419614" y="0"/>
                </a:lnTo>
                <a:close/>
              </a:path>
            </a:pathLst>
          </a:custGeom>
          <a:blipFill>
            <a:blip r:embed="rId9"/>
            <a:stretch>
              <a:fillRect t="-963" r="-3082" b="-963"/>
            </a:stretch>
          </a:blipFill>
        </p:spPr>
      </p:sp>
      <p:sp>
        <p:nvSpPr>
          <p:cNvPr id="11" name="Freeform 11"/>
          <p:cNvSpPr/>
          <p:nvPr/>
        </p:nvSpPr>
        <p:spPr>
          <a:xfrm>
            <a:off x="5739490" y="-1260421"/>
            <a:ext cx="4724663" cy="2854129"/>
          </a:xfrm>
          <a:custGeom>
            <a:avLst/>
            <a:gdLst/>
            <a:ahLst/>
            <a:cxnLst/>
            <a:rect l="l" t="t" r="r" b="b"/>
            <a:pathLst>
              <a:path w="4724663" h="2854129">
                <a:moveTo>
                  <a:pt x="0" y="0"/>
                </a:moveTo>
                <a:lnTo>
                  <a:pt x="4724663" y="0"/>
                </a:lnTo>
                <a:lnTo>
                  <a:pt x="4724663" y="2854129"/>
                </a:lnTo>
                <a:lnTo>
                  <a:pt x="0" y="28541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14516211" y="8711568"/>
            <a:ext cx="4724663" cy="2854129"/>
          </a:xfrm>
          <a:custGeom>
            <a:avLst/>
            <a:gdLst/>
            <a:ahLst/>
            <a:cxnLst/>
            <a:rect l="l" t="t" r="r" b="b"/>
            <a:pathLst>
              <a:path w="4724663" h="2854129">
                <a:moveTo>
                  <a:pt x="0" y="0"/>
                </a:moveTo>
                <a:lnTo>
                  <a:pt x="4724663" y="0"/>
                </a:lnTo>
                <a:lnTo>
                  <a:pt x="4724663" y="2854128"/>
                </a:lnTo>
                <a:lnTo>
                  <a:pt x="0" y="28541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1465761">
            <a:off x="5036689" y="9114212"/>
            <a:ext cx="2620952" cy="1572571"/>
          </a:xfrm>
          <a:custGeom>
            <a:avLst/>
            <a:gdLst/>
            <a:ahLst/>
            <a:cxnLst/>
            <a:rect l="l" t="t" r="r" b="b"/>
            <a:pathLst>
              <a:path w="2620952" h="1572571">
                <a:moveTo>
                  <a:pt x="0" y="0"/>
                </a:moveTo>
                <a:lnTo>
                  <a:pt x="2620952" y="0"/>
                </a:lnTo>
                <a:lnTo>
                  <a:pt x="2620952" y="1572571"/>
                </a:lnTo>
                <a:lnTo>
                  <a:pt x="0" y="15725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16376736" y="519069"/>
            <a:ext cx="2362331" cy="1427064"/>
          </a:xfrm>
          <a:custGeom>
            <a:avLst/>
            <a:gdLst/>
            <a:ahLst/>
            <a:cxnLst/>
            <a:rect l="l" t="t" r="r" b="b"/>
            <a:pathLst>
              <a:path w="2362331" h="1427064">
                <a:moveTo>
                  <a:pt x="0" y="0"/>
                </a:moveTo>
                <a:lnTo>
                  <a:pt x="2362331" y="0"/>
                </a:lnTo>
                <a:lnTo>
                  <a:pt x="2362331" y="1427064"/>
                </a:lnTo>
                <a:lnTo>
                  <a:pt x="0" y="14270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12510781" y="-398364"/>
            <a:ext cx="2362331" cy="1427064"/>
          </a:xfrm>
          <a:custGeom>
            <a:avLst/>
            <a:gdLst/>
            <a:ahLst/>
            <a:cxnLst/>
            <a:rect l="l" t="t" r="r" b="b"/>
            <a:pathLst>
              <a:path w="2362331" h="1427064">
                <a:moveTo>
                  <a:pt x="0" y="0"/>
                </a:moveTo>
                <a:lnTo>
                  <a:pt x="2362331" y="0"/>
                </a:lnTo>
                <a:lnTo>
                  <a:pt x="2362331" y="1427064"/>
                </a:lnTo>
                <a:lnTo>
                  <a:pt x="0" y="14270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TextBox 16"/>
          <p:cNvSpPr txBox="1"/>
          <p:nvPr/>
        </p:nvSpPr>
        <p:spPr>
          <a:xfrm>
            <a:off x="9439841" y="3397231"/>
            <a:ext cx="7819459" cy="5577140"/>
          </a:xfrm>
          <a:prstGeom prst="rect">
            <a:avLst/>
          </a:prstGeom>
        </p:spPr>
        <p:txBody>
          <a:bodyPr lIns="0" tIns="0" rIns="0" bIns="0" rtlCol="0" anchor="t">
            <a:spAutoFit/>
          </a:bodyPr>
          <a:lstStyle/>
          <a:p>
            <a:pPr marL="0" lvl="0" indent="0" algn="ctr">
              <a:lnSpc>
                <a:spcPts val="5498"/>
              </a:lnSpc>
              <a:spcBef>
                <a:spcPct val="0"/>
              </a:spcBef>
            </a:pPr>
            <a:r>
              <a:rPr lang="en-US" sz="3927">
                <a:solidFill>
                  <a:srgbClr val="000000"/>
                </a:solidFill>
                <a:latin typeface="Bryndan Write"/>
                <a:ea typeface="Bryndan Write"/>
                <a:cs typeface="Bryndan Write"/>
                <a:sym typeface="Bryndan Write"/>
              </a:rPr>
              <a:t>Dorosły człowi</a:t>
            </a:r>
            <a:r>
              <a:rPr lang="en-US" sz="3927" u="none" strike="noStrike">
                <a:solidFill>
                  <a:srgbClr val="000000"/>
                </a:solidFill>
                <a:latin typeface="Bryndan Write"/>
                <a:ea typeface="Bryndan Write"/>
                <a:cs typeface="Bryndan Write"/>
                <a:sym typeface="Bryndan Write"/>
              </a:rPr>
              <a:t>ek powinien wypijać od 1,5 do 2 litrów płynów w ciągu dnia, a podczas upałów nawet do 3,5 litra. Na wycieczki lub plażę obowiązkowo zabieraj ze sobą wodę mineralną, żeby uniknąć odwodnienia.</a:t>
            </a:r>
          </a:p>
          <a:p>
            <a:pPr marL="0" lvl="0" indent="0" algn="ctr">
              <a:lnSpc>
                <a:spcPts val="5498"/>
              </a:lnSpc>
              <a:spcBef>
                <a:spcPct val="0"/>
              </a:spcBef>
            </a:pPr>
            <a:endParaRPr lang="en-US" sz="3927" u="none" strike="noStrike">
              <a:solidFill>
                <a:srgbClr val="000000"/>
              </a:solidFill>
              <a:latin typeface="Bryndan Write"/>
              <a:ea typeface="Bryndan Write"/>
              <a:cs typeface="Bryndan Write"/>
              <a:sym typeface="Bryndan Write"/>
            </a:endParaRPr>
          </a:p>
        </p:txBody>
      </p:sp>
      <p:sp>
        <p:nvSpPr>
          <p:cNvPr id="17" name="Freeform 17"/>
          <p:cNvSpPr/>
          <p:nvPr/>
        </p:nvSpPr>
        <p:spPr>
          <a:xfrm>
            <a:off x="5826587" y="264328"/>
            <a:ext cx="3919530" cy="3648726"/>
          </a:xfrm>
          <a:custGeom>
            <a:avLst/>
            <a:gdLst/>
            <a:ahLst/>
            <a:cxnLst/>
            <a:rect l="l" t="t" r="r" b="b"/>
            <a:pathLst>
              <a:path w="3919530" h="3648726">
                <a:moveTo>
                  <a:pt x="0" y="0"/>
                </a:moveTo>
                <a:lnTo>
                  <a:pt x="3919530" y="0"/>
                </a:lnTo>
                <a:lnTo>
                  <a:pt x="3919530" y="3648726"/>
                </a:lnTo>
                <a:lnTo>
                  <a:pt x="0" y="364872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grpSp>
        <p:nvGrpSpPr>
          <p:cNvPr id="2" name="Group 2"/>
          <p:cNvGrpSpPr/>
          <p:nvPr/>
        </p:nvGrpSpPr>
        <p:grpSpPr>
          <a:xfrm>
            <a:off x="12056841" y="2803343"/>
            <a:ext cx="2969767" cy="2969767"/>
            <a:chOff x="0" y="0"/>
            <a:chExt cx="812800" cy="812800"/>
          </a:xfrm>
        </p:grpSpPr>
        <p:sp>
          <p:nvSpPr>
            <p:cNvPr id="3" name="Freeform 3"/>
            <p:cNvSpPr/>
            <p:nvPr/>
          </p:nvSpPr>
          <p:spPr>
            <a:xfrm>
              <a:off x="0" y="0"/>
              <a:ext cx="812800" cy="812800"/>
            </a:xfrm>
            <a:custGeom>
              <a:avLst/>
              <a:gdLst/>
              <a:ahLst/>
              <a:cxnLst/>
              <a:rect l="l" t="t" r="r" b="b"/>
              <a:pathLst>
                <a:path w="812800" h="812800">
                  <a:moveTo>
                    <a:pt x="33890" y="0"/>
                  </a:moveTo>
                  <a:lnTo>
                    <a:pt x="778910" y="0"/>
                  </a:lnTo>
                  <a:cubicBezTo>
                    <a:pt x="797627" y="0"/>
                    <a:pt x="812800" y="15173"/>
                    <a:pt x="812800" y="33890"/>
                  </a:cubicBezTo>
                  <a:lnTo>
                    <a:pt x="812800" y="778910"/>
                  </a:lnTo>
                  <a:cubicBezTo>
                    <a:pt x="812800" y="797627"/>
                    <a:pt x="797627" y="812800"/>
                    <a:pt x="778910" y="812800"/>
                  </a:cubicBezTo>
                  <a:lnTo>
                    <a:pt x="33890" y="812800"/>
                  </a:lnTo>
                  <a:cubicBezTo>
                    <a:pt x="15173" y="812800"/>
                    <a:pt x="0" y="797627"/>
                    <a:pt x="0" y="778910"/>
                  </a:cubicBezTo>
                  <a:lnTo>
                    <a:pt x="0" y="33890"/>
                  </a:lnTo>
                  <a:cubicBezTo>
                    <a:pt x="0" y="15173"/>
                    <a:pt x="15173" y="0"/>
                    <a:pt x="33890" y="0"/>
                  </a:cubicBezTo>
                  <a:close/>
                </a:path>
              </a:pathLst>
            </a:custGeom>
            <a:blipFill>
              <a:blip r:embed="rId2"/>
              <a:stretch>
                <a:fillRect l="-25046" r="-25046"/>
              </a:stretch>
            </a:blipFill>
            <a:ln w="76200" cap="sq">
              <a:solidFill>
                <a:srgbClr val="FFFFFF"/>
              </a:solidFill>
              <a:prstDash val="solid"/>
              <a:miter/>
            </a:ln>
          </p:spPr>
        </p:sp>
      </p:grpSp>
      <p:sp>
        <p:nvSpPr>
          <p:cNvPr id="4" name="Freeform 4"/>
          <p:cNvSpPr/>
          <p:nvPr/>
        </p:nvSpPr>
        <p:spPr>
          <a:xfrm>
            <a:off x="-1059844" y="6349803"/>
            <a:ext cx="20407688" cy="3339440"/>
          </a:xfrm>
          <a:custGeom>
            <a:avLst/>
            <a:gdLst/>
            <a:ahLst/>
            <a:cxnLst/>
            <a:rect l="l" t="t" r="r" b="b"/>
            <a:pathLst>
              <a:path w="20407688" h="3339440">
                <a:moveTo>
                  <a:pt x="0" y="0"/>
                </a:moveTo>
                <a:lnTo>
                  <a:pt x="20407688" y="0"/>
                </a:lnTo>
                <a:lnTo>
                  <a:pt x="20407688" y="3339439"/>
                </a:lnTo>
                <a:lnTo>
                  <a:pt x="0" y="33394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2101081" y="7755183"/>
            <a:ext cx="22490161" cy="6578372"/>
          </a:xfrm>
          <a:custGeom>
            <a:avLst/>
            <a:gdLst/>
            <a:ahLst/>
            <a:cxnLst/>
            <a:rect l="l" t="t" r="r" b="b"/>
            <a:pathLst>
              <a:path w="22490161" h="6578372">
                <a:moveTo>
                  <a:pt x="0" y="0"/>
                </a:moveTo>
                <a:lnTo>
                  <a:pt x="22490162" y="0"/>
                </a:lnTo>
                <a:lnTo>
                  <a:pt x="22490162" y="6578372"/>
                </a:lnTo>
                <a:lnTo>
                  <a:pt x="0" y="6578372"/>
                </a:lnTo>
                <a:lnTo>
                  <a:pt x="0" y="0"/>
                </a:lnTo>
                <a:close/>
              </a:path>
            </a:pathLst>
          </a:custGeom>
          <a:blipFill>
            <a:blip r:embed="rId5"/>
            <a:stretch>
              <a:fillRect/>
            </a:stretch>
          </a:blipFill>
        </p:spPr>
      </p:sp>
      <p:grpSp>
        <p:nvGrpSpPr>
          <p:cNvPr id="6" name="Group 6"/>
          <p:cNvGrpSpPr/>
          <p:nvPr/>
        </p:nvGrpSpPr>
        <p:grpSpPr>
          <a:xfrm>
            <a:off x="12056841" y="6349803"/>
            <a:ext cx="2969767" cy="2969767"/>
            <a:chOff x="0" y="0"/>
            <a:chExt cx="812800" cy="812800"/>
          </a:xfrm>
        </p:grpSpPr>
        <p:sp>
          <p:nvSpPr>
            <p:cNvPr id="7" name="Freeform 7"/>
            <p:cNvSpPr/>
            <p:nvPr/>
          </p:nvSpPr>
          <p:spPr>
            <a:xfrm>
              <a:off x="0" y="0"/>
              <a:ext cx="812800" cy="812800"/>
            </a:xfrm>
            <a:custGeom>
              <a:avLst/>
              <a:gdLst/>
              <a:ahLst/>
              <a:cxnLst/>
              <a:rect l="l" t="t" r="r" b="b"/>
              <a:pathLst>
                <a:path w="812800" h="812800">
                  <a:moveTo>
                    <a:pt x="33890" y="0"/>
                  </a:moveTo>
                  <a:lnTo>
                    <a:pt x="778910" y="0"/>
                  </a:lnTo>
                  <a:cubicBezTo>
                    <a:pt x="797627" y="0"/>
                    <a:pt x="812800" y="15173"/>
                    <a:pt x="812800" y="33890"/>
                  </a:cubicBezTo>
                  <a:lnTo>
                    <a:pt x="812800" y="778910"/>
                  </a:lnTo>
                  <a:cubicBezTo>
                    <a:pt x="812800" y="797627"/>
                    <a:pt x="797627" y="812800"/>
                    <a:pt x="778910" y="812800"/>
                  </a:cubicBezTo>
                  <a:lnTo>
                    <a:pt x="33890" y="812800"/>
                  </a:lnTo>
                  <a:cubicBezTo>
                    <a:pt x="15173" y="812800"/>
                    <a:pt x="0" y="797627"/>
                    <a:pt x="0" y="778910"/>
                  </a:cubicBezTo>
                  <a:lnTo>
                    <a:pt x="0" y="33890"/>
                  </a:lnTo>
                  <a:cubicBezTo>
                    <a:pt x="0" y="15173"/>
                    <a:pt x="15173" y="0"/>
                    <a:pt x="33890" y="0"/>
                  </a:cubicBezTo>
                  <a:close/>
                </a:path>
              </a:pathLst>
            </a:custGeom>
            <a:blipFill>
              <a:blip r:embed="rId6"/>
              <a:stretch>
                <a:fillRect t="-12500" b="-12500"/>
              </a:stretch>
            </a:blipFill>
            <a:ln w="76200" cap="sq">
              <a:solidFill>
                <a:srgbClr val="FFFFFF"/>
              </a:solidFill>
              <a:prstDash val="solid"/>
              <a:miter/>
            </a:ln>
          </p:spPr>
        </p:sp>
      </p:grpSp>
      <p:sp>
        <p:nvSpPr>
          <p:cNvPr id="8" name="TextBox 8"/>
          <p:cNvSpPr txBox="1"/>
          <p:nvPr/>
        </p:nvSpPr>
        <p:spPr>
          <a:xfrm>
            <a:off x="2000432" y="1939232"/>
            <a:ext cx="8137483" cy="932702"/>
          </a:xfrm>
          <a:prstGeom prst="rect">
            <a:avLst/>
          </a:prstGeom>
        </p:spPr>
        <p:txBody>
          <a:bodyPr lIns="0" tIns="0" rIns="0" bIns="0" rtlCol="0" anchor="t">
            <a:spAutoFit/>
          </a:bodyPr>
          <a:lstStyle/>
          <a:p>
            <a:pPr marL="0" lvl="0" indent="0" algn="ctr">
              <a:lnSpc>
                <a:spcPts val="7095"/>
              </a:lnSpc>
              <a:spcBef>
                <a:spcPct val="0"/>
              </a:spcBef>
            </a:pPr>
            <a:r>
              <a:rPr lang="en-US" sz="7095">
                <a:solidFill>
                  <a:srgbClr val="FFFFFF"/>
                </a:solidFill>
                <a:latin typeface="Pagkaki"/>
                <a:ea typeface="Pagkaki"/>
                <a:cs typeface="Pagkaki"/>
                <a:sym typeface="Pagkaki"/>
              </a:rPr>
              <a:t>3. UWAŻAJ NAD WODĄ</a:t>
            </a:r>
          </a:p>
        </p:txBody>
      </p:sp>
      <p:sp>
        <p:nvSpPr>
          <p:cNvPr id="9" name="Freeform 9"/>
          <p:cNvSpPr/>
          <p:nvPr/>
        </p:nvSpPr>
        <p:spPr>
          <a:xfrm flipH="1">
            <a:off x="-1840688" y="4129215"/>
            <a:ext cx="4230441" cy="5802350"/>
          </a:xfrm>
          <a:custGeom>
            <a:avLst/>
            <a:gdLst/>
            <a:ahLst/>
            <a:cxnLst/>
            <a:rect l="l" t="t" r="r" b="b"/>
            <a:pathLst>
              <a:path w="4230441" h="5802350">
                <a:moveTo>
                  <a:pt x="4230440" y="0"/>
                </a:moveTo>
                <a:lnTo>
                  <a:pt x="0" y="0"/>
                </a:lnTo>
                <a:lnTo>
                  <a:pt x="0" y="5802350"/>
                </a:lnTo>
                <a:lnTo>
                  <a:pt x="4230440" y="5802350"/>
                </a:lnTo>
                <a:lnTo>
                  <a:pt x="423044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0" name="Group 10"/>
          <p:cNvGrpSpPr/>
          <p:nvPr/>
        </p:nvGrpSpPr>
        <p:grpSpPr>
          <a:xfrm>
            <a:off x="676962" y="2803343"/>
            <a:ext cx="10784423" cy="6516226"/>
            <a:chOff x="0" y="0"/>
            <a:chExt cx="2457529" cy="1484902"/>
          </a:xfrm>
        </p:grpSpPr>
        <p:sp>
          <p:nvSpPr>
            <p:cNvPr id="11" name="Freeform 11"/>
            <p:cNvSpPr/>
            <p:nvPr/>
          </p:nvSpPr>
          <p:spPr>
            <a:xfrm>
              <a:off x="0" y="0"/>
              <a:ext cx="2457529" cy="1484902"/>
            </a:xfrm>
            <a:custGeom>
              <a:avLst/>
              <a:gdLst/>
              <a:ahLst/>
              <a:cxnLst/>
              <a:rect l="l" t="t" r="r" b="b"/>
              <a:pathLst>
                <a:path w="2457529" h="1484902">
                  <a:moveTo>
                    <a:pt x="15075" y="0"/>
                  </a:moveTo>
                  <a:lnTo>
                    <a:pt x="2442454" y="0"/>
                  </a:lnTo>
                  <a:cubicBezTo>
                    <a:pt x="2450780" y="0"/>
                    <a:pt x="2457529" y="6750"/>
                    <a:pt x="2457529" y="15075"/>
                  </a:cubicBezTo>
                  <a:lnTo>
                    <a:pt x="2457529" y="1469827"/>
                  </a:lnTo>
                  <a:cubicBezTo>
                    <a:pt x="2457529" y="1473825"/>
                    <a:pt x="2455941" y="1477660"/>
                    <a:pt x="2453114" y="1480487"/>
                  </a:cubicBezTo>
                  <a:cubicBezTo>
                    <a:pt x="2450287" y="1483314"/>
                    <a:pt x="2446452" y="1484902"/>
                    <a:pt x="2442454" y="1484902"/>
                  </a:cubicBezTo>
                  <a:lnTo>
                    <a:pt x="15075" y="1484902"/>
                  </a:lnTo>
                  <a:cubicBezTo>
                    <a:pt x="11077" y="1484902"/>
                    <a:pt x="7243" y="1483314"/>
                    <a:pt x="4416" y="1480487"/>
                  </a:cubicBezTo>
                  <a:cubicBezTo>
                    <a:pt x="1588" y="1477660"/>
                    <a:pt x="0" y="1473825"/>
                    <a:pt x="0" y="1469827"/>
                  </a:cubicBezTo>
                  <a:lnTo>
                    <a:pt x="0" y="15075"/>
                  </a:lnTo>
                  <a:cubicBezTo>
                    <a:pt x="0" y="11077"/>
                    <a:pt x="1588" y="7243"/>
                    <a:pt x="4416" y="4416"/>
                  </a:cubicBezTo>
                  <a:cubicBezTo>
                    <a:pt x="7243" y="1588"/>
                    <a:pt x="11077" y="0"/>
                    <a:pt x="15075" y="0"/>
                  </a:cubicBezTo>
                  <a:close/>
                </a:path>
              </a:pathLst>
            </a:custGeom>
            <a:solidFill>
              <a:srgbClr val="FFC93C"/>
            </a:solidFill>
          </p:spPr>
        </p:sp>
        <p:sp>
          <p:nvSpPr>
            <p:cNvPr id="12" name="TextBox 12"/>
            <p:cNvSpPr txBox="1"/>
            <p:nvPr/>
          </p:nvSpPr>
          <p:spPr>
            <a:xfrm>
              <a:off x="0" y="-38100"/>
              <a:ext cx="2457529" cy="1523002"/>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flipH="1">
            <a:off x="15026607" y="827994"/>
            <a:ext cx="3657600" cy="1569443"/>
          </a:xfrm>
          <a:custGeom>
            <a:avLst/>
            <a:gdLst/>
            <a:ahLst/>
            <a:cxnLst/>
            <a:rect l="l" t="t" r="r" b="b"/>
            <a:pathLst>
              <a:path w="3657600" h="1569443">
                <a:moveTo>
                  <a:pt x="3657600" y="0"/>
                </a:moveTo>
                <a:lnTo>
                  <a:pt x="0" y="0"/>
                </a:lnTo>
                <a:lnTo>
                  <a:pt x="0" y="1569443"/>
                </a:lnTo>
                <a:lnTo>
                  <a:pt x="3657600" y="1569443"/>
                </a:lnTo>
                <a:lnTo>
                  <a:pt x="365760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flipH="1">
            <a:off x="-800100" y="-19971"/>
            <a:ext cx="2954124" cy="1267588"/>
          </a:xfrm>
          <a:custGeom>
            <a:avLst/>
            <a:gdLst/>
            <a:ahLst/>
            <a:cxnLst/>
            <a:rect l="l" t="t" r="r" b="b"/>
            <a:pathLst>
              <a:path w="2954124" h="1267588">
                <a:moveTo>
                  <a:pt x="2954124" y="0"/>
                </a:moveTo>
                <a:lnTo>
                  <a:pt x="0" y="0"/>
                </a:lnTo>
                <a:lnTo>
                  <a:pt x="0" y="1267588"/>
                </a:lnTo>
                <a:lnTo>
                  <a:pt x="2954124" y="1267588"/>
                </a:lnTo>
                <a:lnTo>
                  <a:pt x="2954124"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14703589" y="5111025"/>
            <a:ext cx="2555711" cy="2477555"/>
          </a:xfrm>
          <a:custGeom>
            <a:avLst/>
            <a:gdLst/>
            <a:ahLst/>
            <a:cxnLst/>
            <a:rect l="l" t="t" r="r" b="b"/>
            <a:pathLst>
              <a:path w="2555711" h="2477555">
                <a:moveTo>
                  <a:pt x="0" y="0"/>
                </a:moveTo>
                <a:lnTo>
                  <a:pt x="2555711" y="0"/>
                </a:lnTo>
                <a:lnTo>
                  <a:pt x="2555711" y="2477555"/>
                </a:lnTo>
                <a:lnTo>
                  <a:pt x="0" y="2477555"/>
                </a:lnTo>
                <a:lnTo>
                  <a:pt x="0" y="0"/>
                </a:lnTo>
                <a:close/>
              </a:path>
            </a:pathLst>
          </a:custGeom>
          <a:blipFill>
            <a:blip r:embed="rId11"/>
            <a:stretch>
              <a:fillRect/>
            </a:stretch>
          </a:blipFill>
        </p:spPr>
      </p:sp>
      <p:sp>
        <p:nvSpPr>
          <p:cNvPr id="16" name="Freeform 16"/>
          <p:cNvSpPr/>
          <p:nvPr/>
        </p:nvSpPr>
        <p:spPr>
          <a:xfrm flipH="1">
            <a:off x="10031048" y="384372"/>
            <a:ext cx="2025792" cy="1837946"/>
          </a:xfrm>
          <a:custGeom>
            <a:avLst/>
            <a:gdLst/>
            <a:ahLst/>
            <a:cxnLst/>
            <a:rect l="l" t="t" r="r" b="b"/>
            <a:pathLst>
              <a:path w="2025792" h="1837946">
                <a:moveTo>
                  <a:pt x="2025793" y="0"/>
                </a:moveTo>
                <a:lnTo>
                  <a:pt x="0" y="0"/>
                </a:lnTo>
                <a:lnTo>
                  <a:pt x="0" y="1837946"/>
                </a:lnTo>
                <a:lnTo>
                  <a:pt x="2025793" y="1837946"/>
                </a:lnTo>
                <a:lnTo>
                  <a:pt x="2025793"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6339105" y="8902957"/>
            <a:ext cx="2620952" cy="1572571"/>
          </a:xfrm>
          <a:custGeom>
            <a:avLst/>
            <a:gdLst/>
            <a:ahLst/>
            <a:cxnLst/>
            <a:rect l="l" t="t" r="r" b="b"/>
            <a:pathLst>
              <a:path w="2620952" h="1572571">
                <a:moveTo>
                  <a:pt x="0" y="0"/>
                </a:moveTo>
                <a:lnTo>
                  <a:pt x="2620952" y="0"/>
                </a:lnTo>
                <a:lnTo>
                  <a:pt x="2620952" y="1572571"/>
                </a:lnTo>
                <a:lnTo>
                  <a:pt x="0" y="157257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a:off x="15981444" y="2871934"/>
            <a:ext cx="4230441" cy="5802350"/>
          </a:xfrm>
          <a:custGeom>
            <a:avLst/>
            <a:gdLst/>
            <a:ahLst/>
            <a:cxnLst/>
            <a:rect l="l" t="t" r="r" b="b"/>
            <a:pathLst>
              <a:path w="4230441" h="5802350">
                <a:moveTo>
                  <a:pt x="0" y="0"/>
                </a:moveTo>
                <a:lnTo>
                  <a:pt x="4230441" y="0"/>
                </a:lnTo>
                <a:lnTo>
                  <a:pt x="4230441" y="5802351"/>
                </a:lnTo>
                <a:lnTo>
                  <a:pt x="0" y="58023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9"/>
          <p:cNvSpPr/>
          <p:nvPr/>
        </p:nvSpPr>
        <p:spPr>
          <a:xfrm>
            <a:off x="14360587" y="827994"/>
            <a:ext cx="2113838" cy="2113838"/>
          </a:xfrm>
          <a:custGeom>
            <a:avLst/>
            <a:gdLst/>
            <a:ahLst/>
            <a:cxnLst/>
            <a:rect l="l" t="t" r="r" b="b"/>
            <a:pathLst>
              <a:path w="2113838" h="2113838">
                <a:moveTo>
                  <a:pt x="0" y="0"/>
                </a:moveTo>
                <a:lnTo>
                  <a:pt x="2113838" y="0"/>
                </a:lnTo>
                <a:lnTo>
                  <a:pt x="2113838" y="2113837"/>
                </a:lnTo>
                <a:lnTo>
                  <a:pt x="0" y="2113837"/>
                </a:lnTo>
                <a:lnTo>
                  <a:pt x="0" y="0"/>
                </a:lnTo>
                <a:close/>
              </a:path>
            </a:pathLst>
          </a:custGeom>
          <a:blipFill>
            <a:blip r:embed="rId16"/>
            <a:stretch>
              <a:fillRect/>
            </a:stretch>
          </a:blipFill>
        </p:spPr>
      </p:sp>
      <p:sp>
        <p:nvSpPr>
          <p:cNvPr id="20" name="Freeform 20"/>
          <p:cNvSpPr/>
          <p:nvPr/>
        </p:nvSpPr>
        <p:spPr>
          <a:xfrm>
            <a:off x="16474425" y="7964324"/>
            <a:ext cx="1569750" cy="1250567"/>
          </a:xfrm>
          <a:custGeom>
            <a:avLst/>
            <a:gdLst/>
            <a:ahLst/>
            <a:cxnLst/>
            <a:rect l="l" t="t" r="r" b="b"/>
            <a:pathLst>
              <a:path w="1569750" h="1250567">
                <a:moveTo>
                  <a:pt x="0" y="0"/>
                </a:moveTo>
                <a:lnTo>
                  <a:pt x="1569750" y="0"/>
                </a:lnTo>
                <a:lnTo>
                  <a:pt x="1569750" y="1250567"/>
                </a:lnTo>
                <a:lnTo>
                  <a:pt x="0" y="1250567"/>
                </a:lnTo>
                <a:lnTo>
                  <a:pt x="0" y="0"/>
                </a:lnTo>
                <a:close/>
              </a:path>
            </a:pathLst>
          </a:custGeom>
          <a:blipFill>
            <a:blip r:embed="rId17"/>
            <a:stretch>
              <a:fillRect/>
            </a:stretch>
          </a:blipFill>
        </p:spPr>
      </p:sp>
      <p:sp>
        <p:nvSpPr>
          <p:cNvPr id="21" name="Freeform 21"/>
          <p:cNvSpPr/>
          <p:nvPr/>
        </p:nvSpPr>
        <p:spPr>
          <a:xfrm>
            <a:off x="9977763" y="8340910"/>
            <a:ext cx="1805572" cy="2262106"/>
          </a:xfrm>
          <a:custGeom>
            <a:avLst/>
            <a:gdLst/>
            <a:ahLst/>
            <a:cxnLst/>
            <a:rect l="l" t="t" r="r" b="b"/>
            <a:pathLst>
              <a:path w="1805572" h="2262106">
                <a:moveTo>
                  <a:pt x="0" y="0"/>
                </a:moveTo>
                <a:lnTo>
                  <a:pt x="1805572" y="0"/>
                </a:lnTo>
                <a:lnTo>
                  <a:pt x="1805572" y="2262106"/>
                </a:lnTo>
                <a:lnTo>
                  <a:pt x="0" y="22621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TextBox 22"/>
          <p:cNvSpPr txBox="1"/>
          <p:nvPr/>
        </p:nvSpPr>
        <p:spPr>
          <a:xfrm>
            <a:off x="918671" y="3436042"/>
            <a:ext cx="10301005" cy="5822258"/>
          </a:xfrm>
          <a:prstGeom prst="rect">
            <a:avLst/>
          </a:prstGeom>
        </p:spPr>
        <p:txBody>
          <a:bodyPr lIns="0" tIns="0" rIns="0" bIns="0" rtlCol="0" anchor="t">
            <a:spAutoFit/>
          </a:bodyPr>
          <a:lstStyle/>
          <a:p>
            <a:pPr marL="0" lvl="0" indent="0" algn="ctr">
              <a:lnSpc>
                <a:spcPts val="4588"/>
              </a:lnSpc>
              <a:spcBef>
                <a:spcPct val="0"/>
              </a:spcBef>
            </a:pPr>
            <a:r>
              <a:rPr lang="en-US" sz="3277">
                <a:solidFill>
                  <a:srgbClr val="000000"/>
                </a:solidFill>
                <a:latin typeface="Bryndan Write"/>
                <a:ea typeface="Bryndan Write"/>
                <a:cs typeface="Bryndan Write"/>
                <a:sym typeface="Bryndan Write"/>
              </a:rPr>
              <a:t>Kąp</a:t>
            </a:r>
            <a:r>
              <a:rPr lang="en-US" sz="3277" u="none" strike="noStrike">
                <a:solidFill>
                  <a:srgbClr val="000000"/>
                </a:solidFill>
                <a:latin typeface="Bryndan Write"/>
                <a:ea typeface="Bryndan Write"/>
                <a:cs typeface="Bryndan Write"/>
                <a:sym typeface="Bryndan Write"/>
              </a:rPr>
              <a:t> się tylko w miejscach oznaczonych, pod nadzorem ratowników. Przestrzegaj regulaminu kąpieliska, na którym wypoczywasz. Zorientuj się, gdzie jest stanowisko ratownika oraz punkt pierwszej pomocy. </a:t>
            </a:r>
          </a:p>
          <a:p>
            <a:pPr marL="0" lvl="0" indent="0" algn="ctr">
              <a:lnSpc>
                <a:spcPts val="4588"/>
              </a:lnSpc>
              <a:spcBef>
                <a:spcPct val="0"/>
              </a:spcBef>
            </a:pPr>
            <a:r>
              <a:rPr lang="en-US" sz="3277" u="none" strike="noStrike">
                <a:solidFill>
                  <a:srgbClr val="000000"/>
                </a:solidFill>
                <a:latin typeface="Bryndan Write"/>
                <a:ea typeface="Bryndan Write"/>
                <a:cs typeface="Bryndan Write"/>
                <a:sym typeface="Bryndan Write"/>
              </a:rPr>
              <a:t>Nie pływaj na czczo lub bezpośrednio po posiłku. Nie skacz, ani nie nurkuj w niezbadanych wodach. Na łódce czy kajaku zawsze miej na sobie zapiętą kamizelkę ratunkową. Jeśli masz pod opieką jakieś osoby, np. dziecko, czujnie je obserwuj.</a:t>
            </a:r>
          </a:p>
          <a:p>
            <a:pPr marL="0" lvl="0" indent="0" algn="ctr">
              <a:lnSpc>
                <a:spcPts val="4588"/>
              </a:lnSpc>
              <a:spcBef>
                <a:spcPct val="0"/>
              </a:spcBef>
            </a:pPr>
            <a:endParaRPr lang="en-US" sz="3277" u="none" strike="noStrike">
              <a:solidFill>
                <a:srgbClr val="000000"/>
              </a:solidFill>
              <a:latin typeface="Bryndan Write"/>
              <a:ea typeface="Bryndan Write"/>
              <a:cs typeface="Bryndan Write"/>
              <a:sym typeface="Bryndan Writ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6248745" y="6862006"/>
            <a:ext cx="25426416" cy="4160686"/>
          </a:xfrm>
          <a:custGeom>
            <a:avLst/>
            <a:gdLst/>
            <a:ahLst/>
            <a:cxnLst/>
            <a:rect l="l" t="t" r="r" b="b"/>
            <a:pathLst>
              <a:path w="25426416" h="4160686">
                <a:moveTo>
                  <a:pt x="0" y="0"/>
                </a:moveTo>
                <a:lnTo>
                  <a:pt x="25426416" y="0"/>
                </a:lnTo>
                <a:lnTo>
                  <a:pt x="25426416" y="4160687"/>
                </a:lnTo>
                <a:lnTo>
                  <a:pt x="0" y="41606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075526" y="8388477"/>
            <a:ext cx="29157876" cy="8528679"/>
          </a:xfrm>
          <a:custGeom>
            <a:avLst/>
            <a:gdLst/>
            <a:ahLst/>
            <a:cxnLst/>
            <a:rect l="l" t="t" r="r" b="b"/>
            <a:pathLst>
              <a:path w="29157876" h="8528679">
                <a:moveTo>
                  <a:pt x="0" y="0"/>
                </a:moveTo>
                <a:lnTo>
                  <a:pt x="29157876" y="0"/>
                </a:lnTo>
                <a:lnTo>
                  <a:pt x="29157876" y="8528679"/>
                </a:lnTo>
                <a:lnTo>
                  <a:pt x="0" y="8528679"/>
                </a:lnTo>
                <a:lnTo>
                  <a:pt x="0" y="0"/>
                </a:lnTo>
                <a:close/>
              </a:path>
            </a:pathLst>
          </a:custGeom>
          <a:blipFill>
            <a:blip r:embed="rId4"/>
            <a:stretch>
              <a:fillRect/>
            </a:stretch>
          </a:blipFill>
        </p:spPr>
      </p:sp>
      <p:sp>
        <p:nvSpPr>
          <p:cNvPr id="4" name="Freeform 4"/>
          <p:cNvSpPr/>
          <p:nvPr/>
        </p:nvSpPr>
        <p:spPr>
          <a:xfrm>
            <a:off x="-2261087" y="4865966"/>
            <a:ext cx="6579575" cy="4770192"/>
          </a:xfrm>
          <a:custGeom>
            <a:avLst/>
            <a:gdLst/>
            <a:ahLst/>
            <a:cxnLst/>
            <a:rect l="l" t="t" r="r" b="b"/>
            <a:pathLst>
              <a:path w="6579575" h="4770192">
                <a:moveTo>
                  <a:pt x="0" y="0"/>
                </a:moveTo>
                <a:lnTo>
                  <a:pt x="6579574" y="0"/>
                </a:lnTo>
                <a:lnTo>
                  <a:pt x="6579574" y="4770192"/>
                </a:lnTo>
                <a:lnTo>
                  <a:pt x="0" y="4770192"/>
                </a:lnTo>
                <a:lnTo>
                  <a:pt x="0" y="0"/>
                </a:lnTo>
                <a:close/>
              </a:path>
            </a:pathLst>
          </a:custGeom>
          <a:blipFill>
            <a:blip r:embed="rId5"/>
            <a:stretch>
              <a:fillRect/>
            </a:stretch>
          </a:blipFill>
        </p:spPr>
      </p:sp>
      <p:sp>
        <p:nvSpPr>
          <p:cNvPr id="5" name="Freeform 5"/>
          <p:cNvSpPr/>
          <p:nvPr/>
        </p:nvSpPr>
        <p:spPr>
          <a:xfrm flipH="1">
            <a:off x="15520071" y="398210"/>
            <a:ext cx="3657600" cy="1569443"/>
          </a:xfrm>
          <a:custGeom>
            <a:avLst/>
            <a:gdLst/>
            <a:ahLst/>
            <a:cxnLst/>
            <a:rect l="l" t="t" r="r" b="b"/>
            <a:pathLst>
              <a:path w="3657600" h="1569443">
                <a:moveTo>
                  <a:pt x="3657600" y="0"/>
                </a:moveTo>
                <a:lnTo>
                  <a:pt x="0" y="0"/>
                </a:lnTo>
                <a:lnTo>
                  <a:pt x="0" y="1569443"/>
                </a:lnTo>
                <a:lnTo>
                  <a:pt x="3657600" y="1569443"/>
                </a:lnTo>
                <a:lnTo>
                  <a:pt x="365760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14232966" y="2530181"/>
            <a:ext cx="3026334" cy="3026334"/>
            <a:chOff x="0" y="0"/>
            <a:chExt cx="812800" cy="812800"/>
          </a:xfrm>
        </p:grpSpPr>
        <p:sp>
          <p:nvSpPr>
            <p:cNvPr id="7" name="Freeform 7"/>
            <p:cNvSpPr/>
            <p:nvPr/>
          </p:nvSpPr>
          <p:spPr>
            <a:xfrm>
              <a:off x="0" y="0"/>
              <a:ext cx="812800" cy="812800"/>
            </a:xfrm>
            <a:custGeom>
              <a:avLst/>
              <a:gdLst/>
              <a:ahLst/>
              <a:cxnLst/>
              <a:rect l="l" t="t" r="r" b="b"/>
              <a:pathLst>
                <a:path w="812800" h="812800">
                  <a:moveTo>
                    <a:pt x="33256" y="0"/>
                  </a:moveTo>
                  <a:lnTo>
                    <a:pt x="779544" y="0"/>
                  </a:lnTo>
                  <a:cubicBezTo>
                    <a:pt x="797911" y="0"/>
                    <a:pt x="812800" y="14889"/>
                    <a:pt x="812800" y="33256"/>
                  </a:cubicBezTo>
                  <a:lnTo>
                    <a:pt x="812800" y="779544"/>
                  </a:lnTo>
                  <a:cubicBezTo>
                    <a:pt x="812800" y="797911"/>
                    <a:pt x="797911" y="812800"/>
                    <a:pt x="779544" y="812800"/>
                  </a:cubicBezTo>
                  <a:lnTo>
                    <a:pt x="33256" y="812800"/>
                  </a:lnTo>
                  <a:cubicBezTo>
                    <a:pt x="14889" y="812800"/>
                    <a:pt x="0" y="797911"/>
                    <a:pt x="0" y="779544"/>
                  </a:cubicBezTo>
                  <a:lnTo>
                    <a:pt x="0" y="33256"/>
                  </a:lnTo>
                  <a:cubicBezTo>
                    <a:pt x="0" y="14889"/>
                    <a:pt x="14889" y="0"/>
                    <a:pt x="33256" y="0"/>
                  </a:cubicBezTo>
                  <a:close/>
                </a:path>
              </a:pathLst>
            </a:custGeom>
            <a:blipFill>
              <a:blip r:embed="rId8"/>
              <a:stretch>
                <a:fillRect l="-16666" r="-16666"/>
              </a:stretch>
            </a:blipFill>
            <a:ln w="76200" cap="sq">
              <a:solidFill>
                <a:srgbClr val="FFFFFF"/>
              </a:solidFill>
              <a:prstDash val="solid"/>
              <a:miter/>
            </a:ln>
          </p:spPr>
        </p:sp>
      </p:grpSp>
      <p:grpSp>
        <p:nvGrpSpPr>
          <p:cNvPr id="8" name="Group 8"/>
          <p:cNvGrpSpPr/>
          <p:nvPr/>
        </p:nvGrpSpPr>
        <p:grpSpPr>
          <a:xfrm>
            <a:off x="14232966" y="6024783"/>
            <a:ext cx="3026334" cy="3026334"/>
            <a:chOff x="0" y="0"/>
            <a:chExt cx="812800" cy="812800"/>
          </a:xfrm>
        </p:grpSpPr>
        <p:sp>
          <p:nvSpPr>
            <p:cNvPr id="9" name="Freeform 9"/>
            <p:cNvSpPr/>
            <p:nvPr/>
          </p:nvSpPr>
          <p:spPr>
            <a:xfrm>
              <a:off x="0" y="0"/>
              <a:ext cx="812800" cy="812800"/>
            </a:xfrm>
            <a:custGeom>
              <a:avLst/>
              <a:gdLst/>
              <a:ahLst/>
              <a:cxnLst/>
              <a:rect l="l" t="t" r="r" b="b"/>
              <a:pathLst>
                <a:path w="812800" h="812800">
                  <a:moveTo>
                    <a:pt x="33256" y="0"/>
                  </a:moveTo>
                  <a:lnTo>
                    <a:pt x="779544" y="0"/>
                  </a:lnTo>
                  <a:cubicBezTo>
                    <a:pt x="797911" y="0"/>
                    <a:pt x="812800" y="14889"/>
                    <a:pt x="812800" y="33256"/>
                  </a:cubicBezTo>
                  <a:lnTo>
                    <a:pt x="812800" y="779544"/>
                  </a:lnTo>
                  <a:cubicBezTo>
                    <a:pt x="812800" y="797911"/>
                    <a:pt x="797911" y="812800"/>
                    <a:pt x="779544" y="812800"/>
                  </a:cubicBezTo>
                  <a:lnTo>
                    <a:pt x="33256" y="812800"/>
                  </a:lnTo>
                  <a:cubicBezTo>
                    <a:pt x="14889" y="812800"/>
                    <a:pt x="0" y="797911"/>
                    <a:pt x="0" y="779544"/>
                  </a:cubicBezTo>
                  <a:lnTo>
                    <a:pt x="0" y="33256"/>
                  </a:lnTo>
                  <a:cubicBezTo>
                    <a:pt x="0" y="14889"/>
                    <a:pt x="14889" y="0"/>
                    <a:pt x="33256" y="0"/>
                  </a:cubicBezTo>
                  <a:close/>
                </a:path>
              </a:pathLst>
            </a:custGeom>
            <a:blipFill>
              <a:blip r:embed="rId9"/>
              <a:stretch>
                <a:fillRect l="-16666" r="-16666"/>
              </a:stretch>
            </a:blipFill>
            <a:ln w="76200" cap="sq">
              <a:solidFill>
                <a:srgbClr val="FFFFFF"/>
              </a:solidFill>
              <a:prstDash val="solid"/>
              <a:miter/>
            </a:ln>
          </p:spPr>
        </p:sp>
      </p:grpSp>
      <p:sp>
        <p:nvSpPr>
          <p:cNvPr id="10" name="Freeform 10"/>
          <p:cNvSpPr/>
          <p:nvPr/>
        </p:nvSpPr>
        <p:spPr>
          <a:xfrm rot="-440392">
            <a:off x="16673108" y="4607401"/>
            <a:ext cx="2769235" cy="5287322"/>
          </a:xfrm>
          <a:custGeom>
            <a:avLst/>
            <a:gdLst/>
            <a:ahLst/>
            <a:cxnLst/>
            <a:rect l="l" t="t" r="r" b="b"/>
            <a:pathLst>
              <a:path w="2769235" h="5287322">
                <a:moveTo>
                  <a:pt x="0" y="0"/>
                </a:moveTo>
                <a:lnTo>
                  <a:pt x="2769235" y="0"/>
                </a:lnTo>
                <a:lnTo>
                  <a:pt x="2769235" y="5287322"/>
                </a:lnTo>
                <a:lnTo>
                  <a:pt x="0" y="5287322"/>
                </a:lnTo>
                <a:lnTo>
                  <a:pt x="0" y="0"/>
                </a:lnTo>
                <a:close/>
              </a:path>
            </a:pathLst>
          </a:custGeom>
          <a:blipFill>
            <a:blip r:embed="rId10"/>
            <a:stretch>
              <a:fillRect/>
            </a:stretch>
          </a:blipFill>
        </p:spPr>
      </p:sp>
      <p:sp>
        <p:nvSpPr>
          <p:cNvPr id="11" name="Freeform 11"/>
          <p:cNvSpPr/>
          <p:nvPr/>
        </p:nvSpPr>
        <p:spPr>
          <a:xfrm>
            <a:off x="-1462317" y="535248"/>
            <a:ext cx="3657600" cy="1569443"/>
          </a:xfrm>
          <a:custGeom>
            <a:avLst/>
            <a:gdLst/>
            <a:ahLst/>
            <a:cxnLst/>
            <a:rect l="l" t="t" r="r" b="b"/>
            <a:pathLst>
              <a:path w="3657600" h="1569443">
                <a:moveTo>
                  <a:pt x="0" y="0"/>
                </a:moveTo>
                <a:lnTo>
                  <a:pt x="3657600" y="0"/>
                </a:lnTo>
                <a:lnTo>
                  <a:pt x="3657600" y="1569443"/>
                </a:lnTo>
                <a:lnTo>
                  <a:pt x="0" y="15694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729994" y="4330436"/>
            <a:ext cx="1465289" cy="6692256"/>
          </a:xfrm>
          <a:custGeom>
            <a:avLst/>
            <a:gdLst/>
            <a:ahLst/>
            <a:cxnLst/>
            <a:rect l="l" t="t" r="r" b="b"/>
            <a:pathLst>
              <a:path w="1465289" h="6692256">
                <a:moveTo>
                  <a:pt x="0" y="0"/>
                </a:moveTo>
                <a:lnTo>
                  <a:pt x="1465289" y="0"/>
                </a:lnTo>
                <a:lnTo>
                  <a:pt x="1465289" y="6692257"/>
                </a:lnTo>
                <a:lnTo>
                  <a:pt x="0" y="66922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12844081" y="9258300"/>
            <a:ext cx="1569750" cy="1250567"/>
          </a:xfrm>
          <a:custGeom>
            <a:avLst/>
            <a:gdLst/>
            <a:ahLst/>
            <a:cxnLst/>
            <a:rect l="l" t="t" r="r" b="b"/>
            <a:pathLst>
              <a:path w="1569750" h="1250567">
                <a:moveTo>
                  <a:pt x="0" y="0"/>
                </a:moveTo>
                <a:lnTo>
                  <a:pt x="1569749" y="0"/>
                </a:lnTo>
                <a:lnTo>
                  <a:pt x="1569749" y="1250567"/>
                </a:lnTo>
                <a:lnTo>
                  <a:pt x="0" y="1250567"/>
                </a:lnTo>
                <a:lnTo>
                  <a:pt x="0" y="0"/>
                </a:lnTo>
                <a:close/>
              </a:path>
            </a:pathLst>
          </a:custGeom>
          <a:blipFill>
            <a:blip r:embed="rId13"/>
            <a:stretch>
              <a:fillRect/>
            </a:stretch>
          </a:blipFill>
        </p:spPr>
      </p:sp>
      <p:sp>
        <p:nvSpPr>
          <p:cNvPr id="14" name="Freeform 14"/>
          <p:cNvSpPr/>
          <p:nvPr/>
        </p:nvSpPr>
        <p:spPr>
          <a:xfrm rot="799440">
            <a:off x="6485107" y="8830050"/>
            <a:ext cx="1413995" cy="2057400"/>
          </a:xfrm>
          <a:custGeom>
            <a:avLst/>
            <a:gdLst/>
            <a:ahLst/>
            <a:cxnLst/>
            <a:rect l="l" t="t" r="r" b="b"/>
            <a:pathLst>
              <a:path w="1413995" h="2057400">
                <a:moveTo>
                  <a:pt x="0" y="0"/>
                </a:moveTo>
                <a:lnTo>
                  <a:pt x="1413995" y="0"/>
                </a:lnTo>
                <a:lnTo>
                  <a:pt x="1413995" y="2057400"/>
                </a:lnTo>
                <a:lnTo>
                  <a:pt x="0" y="20574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a:off x="592540" y="151395"/>
            <a:ext cx="2394932" cy="2394932"/>
          </a:xfrm>
          <a:custGeom>
            <a:avLst/>
            <a:gdLst/>
            <a:ahLst/>
            <a:cxnLst/>
            <a:rect l="l" t="t" r="r" b="b"/>
            <a:pathLst>
              <a:path w="2394932" h="2394932">
                <a:moveTo>
                  <a:pt x="0" y="0"/>
                </a:moveTo>
                <a:lnTo>
                  <a:pt x="2394932" y="0"/>
                </a:lnTo>
                <a:lnTo>
                  <a:pt x="2394932" y="2394933"/>
                </a:lnTo>
                <a:lnTo>
                  <a:pt x="0" y="2394933"/>
                </a:lnTo>
                <a:lnTo>
                  <a:pt x="0" y="0"/>
                </a:lnTo>
                <a:close/>
              </a:path>
            </a:pathLst>
          </a:custGeom>
          <a:blipFill>
            <a:blip r:embed="rId16"/>
            <a:stretch>
              <a:fillRect/>
            </a:stretch>
          </a:blipFill>
        </p:spPr>
      </p:sp>
      <p:grpSp>
        <p:nvGrpSpPr>
          <p:cNvPr id="16" name="Group 16"/>
          <p:cNvGrpSpPr/>
          <p:nvPr/>
        </p:nvGrpSpPr>
        <p:grpSpPr>
          <a:xfrm>
            <a:off x="2987472" y="2530181"/>
            <a:ext cx="10641483" cy="6412169"/>
            <a:chOff x="0" y="0"/>
            <a:chExt cx="2424957" cy="1461190"/>
          </a:xfrm>
        </p:grpSpPr>
        <p:sp>
          <p:nvSpPr>
            <p:cNvPr id="17" name="Freeform 17"/>
            <p:cNvSpPr/>
            <p:nvPr/>
          </p:nvSpPr>
          <p:spPr>
            <a:xfrm>
              <a:off x="0" y="0"/>
              <a:ext cx="2424957" cy="1461190"/>
            </a:xfrm>
            <a:custGeom>
              <a:avLst/>
              <a:gdLst/>
              <a:ahLst/>
              <a:cxnLst/>
              <a:rect l="l" t="t" r="r" b="b"/>
              <a:pathLst>
                <a:path w="2424957" h="1461190">
                  <a:moveTo>
                    <a:pt x="15278" y="0"/>
                  </a:moveTo>
                  <a:lnTo>
                    <a:pt x="2409679" y="0"/>
                  </a:lnTo>
                  <a:cubicBezTo>
                    <a:pt x="2413731" y="0"/>
                    <a:pt x="2417617" y="1610"/>
                    <a:pt x="2420482" y="4475"/>
                  </a:cubicBezTo>
                  <a:cubicBezTo>
                    <a:pt x="2423347" y="7340"/>
                    <a:pt x="2424957" y="11226"/>
                    <a:pt x="2424957" y="15278"/>
                  </a:cubicBezTo>
                  <a:lnTo>
                    <a:pt x="2424957" y="1445912"/>
                  </a:lnTo>
                  <a:cubicBezTo>
                    <a:pt x="2424957" y="1449964"/>
                    <a:pt x="2423347" y="1453850"/>
                    <a:pt x="2420482" y="1456715"/>
                  </a:cubicBezTo>
                  <a:cubicBezTo>
                    <a:pt x="2417617" y="1459581"/>
                    <a:pt x="2413731" y="1461190"/>
                    <a:pt x="2409679" y="1461190"/>
                  </a:cubicBezTo>
                  <a:lnTo>
                    <a:pt x="15278" y="1461190"/>
                  </a:lnTo>
                  <a:cubicBezTo>
                    <a:pt x="6840" y="1461190"/>
                    <a:pt x="0" y="1454350"/>
                    <a:pt x="0" y="1445912"/>
                  </a:cubicBezTo>
                  <a:lnTo>
                    <a:pt x="0" y="15278"/>
                  </a:lnTo>
                  <a:cubicBezTo>
                    <a:pt x="0" y="11226"/>
                    <a:pt x="1610" y="7340"/>
                    <a:pt x="4475" y="4475"/>
                  </a:cubicBezTo>
                  <a:cubicBezTo>
                    <a:pt x="7340" y="1610"/>
                    <a:pt x="11226" y="0"/>
                    <a:pt x="15278" y="0"/>
                  </a:cubicBezTo>
                  <a:close/>
                </a:path>
              </a:pathLst>
            </a:custGeom>
            <a:solidFill>
              <a:srgbClr val="FFC93C"/>
            </a:solidFill>
          </p:spPr>
        </p:sp>
        <p:sp>
          <p:nvSpPr>
            <p:cNvPr id="18" name="TextBox 18"/>
            <p:cNvSpPr txBox="1"/>
            <p:nvPr/>
          </p:nvSpPr>
          <p:spPr>
            <a:xfrm>
              <a:off x="0" y="-38100"/>
              <a:ext cx="2424957" cy="1499290"/>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19"/>
          <p:cNvSpPr txBox="1"/>
          <p:nvPr/>
        </p:nvSpPr>
        <p:spPr>
          <a:xfrm>
            <a:off x="3141751" y="2543976"/>
            <a:ext cx="10311483" cy="6880701"/>
          </a:xfrm>
          <a:prstGeom prst="rect">
            <a:avLst/>
          </a:prstGeom>
        </p:spPr>
        <p:txBody>
          <a:bodyPr lIns="0" tIns="0" rIns="0" bIns="0" rtlCol="0" anchor="t">
            <a:spAutoFit/>
          </a:bodyPr>
          <a:lstStyle/>
          <a:p>
            <a:pPr algn="ctr">
              <a:lnSpc>
                <a:spcPts val="4523"/>
              </a:lnSpc>
            </a:pPr>
            <a:r>
              <a:rPr lang="en-US" sz="3231">
                <a:solidFill>
                  <a:srgbClr val="000000"/>
                </a:solidFill>
                <a:latin typeface="Bryndan Write"/>
                <a:ea typeface="Bryndan Write"/>
                <a:cs typeface="Bryndan Write"/>
                <a:sym typeface="Bryndan Write"/>
              </a:rPr>
              <a:t>Na wędrówkę zabierz prowiant, wodę, latarkę, telefon i ciepłą oraz przeciwdeszczową odzież – pogoda lubi się zmieniać, zwłaszcza w górach. Zaopatrz się w elementy odblaskowe, żeby po zmierzchu dobrze widzieli Cię kierowcy. Poruszaj się oznakowanymi ścieżkami, a w górach – po wyznaczonych szlakach. Przed wyjściem poinformuj kogoś, jaką trasą pójdziesz. Jeśli wybierasz się na wycieczkę rowerową – załóż kask. Klapki przydatne będą na plaży, chroniąc stopy przed zranieniem ostrymi kawałkami szkła. Na wycieczkę do lasu załóż wysokie, wygodne buty.</a:t>
            </a:r>
          </a:p>
          <a:p>
            <a:pPr marL="0" lvl="0" indent="0" algn="ctr">
              <a:lnSpc>
                <a:spcPts val="4523"/>
              </a:lnSpc>
              <a:spcBef>
                <a:spcPct val="0"/>
              </a:spcBef>
            </a:pPr>
            <a:endParaRPr lang="en-US" sz="3231">
              <a:solidFill>
                <a:srgbClr val="000000"/>
              </a:solidFill>
              <a:latin typeface="Bryndan Write"/>
              <a:ea typeface="Bryndan Write"/>
              <a:cs typeface="Bryndan Write"/>
              <a:sym typeface="Bryndan Write"/>
            </a:endParaRPr>
          </a:p>
        </p:txBody>
      </p:sp>
      <p:sp>
        <p:nvSpPr>
          <p:cNvPr id="20" name="TextBox 20"/>
          <p:cNvSpPr txBox="1"/>
          <p:nvPr/>
        </p:nvSpPr>
        <p:spPr>
          <a:xfrm>
            <a:off x="2987472" y="1745972"/>
            <a:ext cx="10641483" cy="850787"/>
          </a:xfrm>
          <a:prstGeom prst="rect">
            <a:avLst/>
          </a:prstGeom>
        </p:spPr>
        <p:txBody>
          <a:bodyPr lIns="0" tIns="0" rIns="0" bIns="0" rtlCol="0" anchor="t">
            <a:spAutoFit/>
          </a:bodyPr>
          <a:lstStyle/>
          <a:p>
            <a:pPr marL="0" lvl="0" indent="0" algn="l">
              <a:lnSpc>
                <a:spcPts val="6495"/>
              </a:lnSpc>
              <a:spcBef>
                <a:spcPct val="0"/>
              </a:spcBef>
            </a:pPr>
            <a:r>
              <a:rPr lang="en-US" sz="6495">
                <a:solidFill>
                  <a:srgbClr val="FFFFFF"/>
                </a:solidFill>
                <a:latin typeface="Pagkaki"/>
                <a:ea typeface="Pagkaki"/>
                <a:cs typeface="Pagkaki"/>
                <a:sym typeface="Pagkaki"/>
              </a:rPr>
              <a:t>4.PRZYGOTUJ SIĘ DO WĘDRÓWEK</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6421443" y="5937065"/>
            <a:ext cx="26582934" cy="4349935"/>
          </a:xfrm>
          <a:custGeom>
            <a:avLst/>
            <a:gdLst/>
            <a:ahLst/>
            <a:cxnLst/>
            <a:rect l="l" t="t" r="r" b="b"/>
            <a:pathLst>
              <a:path w="26582934" h="4349935">
                <a:moveTo>
                  <a:pt x="0" y="0"/>
                </a:moveTo>
                <a:lnTo>
                  <a:pt x="26582933" y="0"/>
                </a:lnTo>
                <a:lnTo>
                  <a:pt x="26582933" y="4349935"/>
                </a:lnTo>
                <a:lnTo>
                  <a:pt x="0" y="43499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2566422" y="2030816"/>
            <a:ext cx="6000127" cy="8229600"/>
          </a:xfrm>
          <a:custGeom>
            <a:avLst/>
            <a:gdLst/>
            <a:ahLst/>
            <a:cxnLst/>
            <a:rect l="l" t="t" r="r" b="b"/>
            <a:pathLst>
              <a:path w="6000127" h="8229600">
                <a:moveTo>
                  <a:pt x="6000127" y="0"/>
                </a:moveTo>
                <a:lnTo>
                  <a:pt x="0" y="0"/>
                </a:lnTo>
                <a:lnTo>
                  <a:pt x="0" y="8229600"/>
                </a:lnTo>
                <a:lnTo>
                  <a:pt x="6000127" y="8229600"/>
                </a:lnTo>
                <a:lnTo>
                  <a:pt x="600012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00000" flipV="1">
            <a:off x="-441404" y="8017409"/>
            <a:ext cx="19259197" cy="5633315"/>
          </a:xfrm>
          <a:custGeom>
            <a:avLst/>
            <a:gdLst/>
            <a:ahLst/>
            <a:cxnLst/>
            <a:rect l="l" t="t" r="r" b="b"/>
            <a:pathLst>
              <a:path w="19259197" h="5633315">
                <a:moveTo>
                  <a:pt x="0" y="5633315"/>
                </a:moveTo>
                <a:lnTo>
                  <a:pt x="19259198" y="5633315"/>
                </a:lnTo>
                <a:lnTo>
                  <a:pt x="19259198" y="0"/>
                </a:lnTo>
                <a:lnTo>
                  <a:pt x="0" y="0"/>
                </a:lnTo>
                <a:lnTo>
                  <a:pt x="0" y="5633315"/>
                </a:lnTo>
                <a:close/>
              </a:path>
            </a:pathLst>
          </a:custGeom>
          <a:blipFill>
            <a:blip r:embed="rId6"/>
            <a:stretch>
              <a:fillRect/>
            </a:stretch>
          </a:blipFill>
        </p:spPr>
      </p:sp>
      <p:sp>
        <p:nvSpPr>
          <p:cNvPr id="5" name="TextBox 5"/>
          <p:cNvSpPr txBox="1"/>
          <p:nvPr/>
        </p:nvSpPr>
        <p:spPr>
          <a:xfrm>
            <a:off x="4935427" y="1121259"/>
            <a:ext cx="8505535" cy="1703484"/>
          </a:xfrm>
          <a:prstGeom prst="rect">
            <a:avLst/>
          </a:prstGeom>
        </p:spPr>
        <p:txBody>
          <a:bodyPr lIns="0" tIns="0" rIns="0" bIns="0" rtlCol="0" anchor="t">
            <a:spAutoFit/>
          </a:bodyPr>
          <a:lstStyle/>
          <a:p>
            <a:pPr marL="0" lvl="0" indent="0" algn="ctr">
              <a:lnSpc>
                <a:spcPts val="6590"/>
              </a:lnSpc>
              <a:spcBef>
                <a:spcPct val="0"/>
              </a:spcBef>
            </a:pPr>
            <a:r>
              <a:rPr lang="en-US" sz="6590">
                <a:solidFill>
                  <a:srgbClr val="FFFFFF"/>
                </a:solidFill>
                <a:latin typeface="Pagkaki"/>
                <a:ea typeface="Pagkaki"/>
                <a:cs typeface="Pagkaki"/>
                <a:sym typeface="Pagkaki"/>
              </a:rPr>
              <a:t>5. CHROŃ SIĘ PRZED KLESZCZAMI I OWADAMI</a:t>
            </a:r>
          </a:p>
        </p:txBody>
      </p:sp>
      <p:grpSp>
        <p:nvGrpSpPr>
          <p:cNvPr id="6" name="Group 6"/>
          <p:cNvGrpSpPr/>
          <p:nvPr/>
        </p:nvGrpSpPr>
        <p:grpSpPr>
          <a:xfrm>
            <a:off x="5321214" y="3004535"/>
            <a:ext cx="7645370" cy="1237851"/>
            <a:chOff x="0" y="0"/>
            <a:chExt cx="2007920" cy="325099"/>
          </a:xfrm>
        </p:grpSpPr>
        <p:sp>
          <p:nvSpPr>
            <p:cNvPr id="7" name="Freeform 7"/>
            <p:cNvSpPr/>
            <p:nvPr/>
          </p:nvSpPr>
          <p:spPr>
            <a:xfrm>
              <a:off x="0" y="0"/>
              <a:ext cx="2007920" cy="325099"/>
            </a:xfrm>
            <a:custGeom>
              <a:avLst/>
              <a:gdLst/>
              <a:ahLst/>
              <a:cxnLst/>
              <a:rect l="l" t="t" r="r" b="b"/>
              <a:pathLst>
                <a:path w="2007920" h="325099">
                  <a:moveTo>
                    <a:pt x="21265" y="0"/>
                  </a:moveTo>
                  <a:lnTo>
                    <a:pt x="1986655" y="0"/>
                  </a:lnTo>
                  <a:cubicBezTo>
                    <a:pt x="1998400" y="0"/>
                    <a:pt x="2007920" y="9521"/>
                    <a:pt x="2007920" y="21265"/>
                  </a:cubicBezTo>
                  <a:lnTo>
                    <a:pt x="2007920" y="303834"/>
                  </a:lnTo>
                  <a:cubicBezTo>
                    <a:pt x="2007920" y="315579"/>
                    <a:pt x="1998400" y="325099"/>
                    <a:pt x="1986655" y="325099"/>
                  </a:cubicBezTo>
                  <a:lnTo>
                    <a:pt x="21265" y="325099"/>
                  </a:lnTo>
                  <a:cubicBezTo>
                    <a:pt x="15625" y="325099"/>
                    <a:pt x="10216" y="322859"/>
                    <a:pt x="6228" y="318871"/>
                  </a:cubicBezTo>
                  <a:cubicBezTo>
                    <a:pt x="2240" y="314883"/>
                    <a:pt x="0" y="309474"/>
                    <a:pt x="0" y="303834"/>
                  </a:cubicBezTo>
                  <a:lnTo>
                    <a:pt x="0" y="21265"/>
                  </a:lnTo>
                  <a:cubicBezTo>
                    <a:pt x="0" y="9521"/>
                    <a:pt x="9521" y="0"/>
                    <a:pt x="21265" y="0"/>
                  </a:cubicBezTo>
                  <a:close/>
                </a:path>
              </a:pathLst>
            </a:custGeom>
            <a:solidFill>
              <a:srgbClr val="FFC93C"/>
            </a:solidFill>
          </p:spPr>
        </p:sp>
        <p:sp>
          <p:nvSpPr>
            <p:cNvPr id="8" name="TextBox 8"/>
            <p:cNvSpPr txBox="1"/>
            <p:nvPr/>
          </p:nvSpPr>
          <p:spPr>
            <a:xfrm>
              <a:off x="0" y="-38100"/>
              <a:ext cx="2007920" cy="363199"/>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5321214" y="4427914"/>
            <a:ext cx="7645370" cy="2033441"/>
            <a:chOff x="0" y="0"/>
            <a:chExt cx="2007920" cy="534047"/>
          </a:xfrm>
        </p:grpSpPr>
        <p:sp>
          <p:nvSpPr>
            <p:cNvPr id="10" name="Freeform 10"/>
            <p:cNvSpPr/>
            <p:nvPr/>
          </p:nvSpPr>
          <p:spPr>
            <a:xfrm>
              <a:off x="0" y="0"/>
              <a:ext cx="2007920" cy="534047"/>
            </a:xfrm>
            <a:custGeom>
              <a:avLst/>
              <a:gdLst/>
              <a:ahLst/>
              <a:cxnLst/>
              <a:rect l="l" t="t" r="r" b="b"/>
              <a:pathLst>
                <a:path w="2007920" h="534047">
                  <a:moveTo>
                    <a:pt x="21265" y="0"/>
                  </a:moveTo>
                  <a:lnTo>
                    <a:pt x="1986655" y="0"/>
                  </a:lnTo>
                  <a:cubicBezTo>
                    <a:pt x="1998400" y="0"/>
                    <a:pt x="2007920" y="9521"/>
                    <a:pt x="2007920" y="21265"/>
                  </a:cubicBezTo>
                  <a:lnTo>
                    <a:pt x="2007920" y="512782"/>
                  </a:lnTo>
                  <a:cubicBezTo>
                    <a:pt x="2007920" y="524526"/>
                    <a:pt x="1998400" y="534047"/>
                    <a:pt x="1986655" y="534047"/>
                  </a:cubicBezTo>
                  <a:lnTo>
                    <a:pt x="21265" y="534047"/>
                  </a:lnTo>
                  <a:cubicBezTo>
                    <a:pt x="15625" y="534047"/>
                    <a:pt x="10216" y="531807"/>
                    <a:pt x="6228" y="527819"/>
                  </a:cubicBezTo>
                  <a:cubicBezTo>
                    <a:pt x="2240" y="523831"/>
                    <a:pt x="0" y="518422"/>
                    <a:pt x="0" y="512782"/>
                  </a:cubicBezTo>
                  <a:lnTo>
                    <a:pt x="0" y="21265"/>
                  </a:lnTo>
                  <a:cubicBezTo>
                    <a:pt x="0" y="9521"/>
                    <a:pt x="9521" y="0"/>
                    <a:pt x="21265" y="0"/>
                  </a:cubicBezTo>
                  <a:close/>
                </a:path>
              </a:pathLst>
            </a:custGeom>
            <a:solidFill>
              <a:srgbClr val="FFC93C"/>
            </a:solidFill>
          </p:spPr>
        </p:sp>
        <p:sp>
          <p:nvSpPr>
            <p:cNvPr id="11" name="TextBox 11"/>
            <p:cNvSpPr txBox="1"/>
            <p:nvPr/>
          </p:nvSpPr>
          <p:spPr>
            <a:xfrm>
              <a:off x="0" y="-38100"/>
              <a:ext cx="2007920" cy="572147"/>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flipH="1">
            <a:off x="16275864" y="175296"/>
            <a:ext cx="3156584" cy="1354462"/>
          </a:xfrm>
          <a:custGeom>
            <a:avLst/>
            <a:gdLst/>
            <a:ahLst/>
            <a:cxnLst/>
            <a:rect l="l" t="t" r="r" b="b"/>
            <a:pathLst>
              <a:path w="3156584" h="1354462">
                <a:moveTo>
                  <a:pt x="3156584" y="0"/>
                </a:moveTo>
                <a:lnTo>
                  <a:pt x="0" y="0"/>
                </a:lnTo>
                <a:lnTo>
                  <a:pt x="0" y="1354462"/>
                </a:lnTo>
                <a:lnTo>
                  <a:pt x="3156584" y="1354462"/>
                </a:lnTo>
                <a:lnTo>
                  <a:pt x="315658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14854093" y="1822265"/>
            <a:ext cx="6000127" cy="8229600"/>
          </a:xfrm>
          <a:custGeom>
            <a:avLst/>
            <a:gdLst/>
            <a:ahLst/>
            <a:cxnLst/>
            <a:rect l="l" t="t" r="r" b="b"/>
            <a:pathLst>
              <a:path w="6000127" h="8229600">
                <a:moveTo>
                  <a:pt x="0" y="0"/>
                </a:moveTo>
                <a:lnTo>
                  <a:pt x="6000126" y="0"/>
                </a:lnTo>
                <a:lnTo>
                  <a:pt x="6000126"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3391714" y="5600711"/>
            <a:ext cx="1775587" cy="1721287"/>
          </a:xfrm>
          <a:custGeom>
            <a:avLst/>
            <a:gdLst/>
            <a:ahLst/>
            <a:cxnLst/>
            <a:rect l="l" t="t" r="r" b="b"/>
            <a:pathLst>
              <a:path w="1775587" h="1721287">
                <a:moveTo>
                  <a:pt x="0" y="0"/>
                </a:moveTo>
                <a:lnTo>
                  <a:pt x="1775587" y="0"/>
                </a:lnTo>
                <a:lnTo>
                  <a:pt x="1775587" y="1721287"/>
                </a:lnTo>
                <a:lnTo>
                  <a:pt x="0" y="1721287"/>
                </a:lnTo>
                <a:lnTo>
                  <a:pt x="0" y="0"/>
                </a:lnTo>
                <a:close/>
              </a:path>
            </a:pathLst>
          </a:custGeom>
          <a:blipFill>
            <a:blip r:embed="rId9"/>
            <a:stretch>
              <a:fillRect/>
            </a:stretch>
          </a:blipFill>
        </p:spPr>
      </p:sp>
      <p:sp>
        <p:nvSpPr>
          <p:cNvPr id="15" name="Freeform 15"/>
          <p:cNvSpPr/>
          <p:nvPr/>
        </p:nvSpPr>
        <p:spPr>
          <a:xfrm flipH="1">
            <a:off x="15167301" y="5941413"/>
            <a:ext cx="2755412" cy="4151990"/>
          </a:xfrm>
          <a:custGeom>
            <a:avLst/>
            <a:gdLst/>
            <a:ahLst/>
            <a:cxnLst/>
            <a:rect l="l" t="t" r="r" b="b"/>
            <a:pathLst>
              <a:path w="2755412" h="4151990">
                <a:moveTo>
                  <a:pt x="2755411" y="0"/>
                </a:moveTo>
                <a:lnTo>
                  <a:pt x="0" y="0"/>
                </a:lnTo>
                <a:lnTo>
                  <a:pt x="0" y="4151991"/>
                </a:lnTo>
                <a:lnTo>
                  <a:pt x="2755411" y="4151991"/>
                </a:lnTo>
                <a:lnTo>
                  <a:pt x="2755411"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TextBox 16"/>
          <p:cNvSpPr txBox="1"/>
          <p:nvPr/>
        </p:nvSpPr>
        <p:spPr>
          <a:xfrm>
            <a:off x="5866131" y="3007007"/>
            <a:ext cx="6555535" cy="1137657"/>
          </a:xfrm>
          <a:prstGeom prst="rect">
            <a:avLst/>
          </a:prstGeom>
        </p:spPr>
        <p:txBody>
          <a:bodyPr lIns="0" tIns="0" rIns="0" bIns="0" rtlCol="0" anchor="t">
            <a:spAutoFit/>
          </a:bodyPr>
          <a:lstStyle/>
          <a:p>
            <a:pPr marL="0" lvl="0" indent="0" algn="ctr">
              <a:lnSpc>
                <a:spcPts val="4494"/>
              </a:lnSpc>
              <a:spcBef>
                <a:spcPct val="0"/>
              </a:spcBef>
            </a:pPr>
            <a:r>
              <a:rPr lang="en-US" sz="3210">
                <a:solidFill>
                  <a:srgbClr val="000000"/>
                </a:solidFill>
                <a:latin typeface="Bryndan Write"/>
                <a:ea typeface="Bryndan Write"/>
                <a:cs typeface="Bryndan Write"/>
                <a:sym typeface="Bryndan Write"/>
              </a:rPr>
              <a:t>Kl</a:t>
            </a:r>
            <a:r>
              <a:rPr lang="en-US" sz="3210" u="none" strike="noStrike">
                <a:solidFill>
                  <a:srgbClr val="000000"/>
                </a:solidFill>
                <a:latin typeface="Bryndan Write"/>
                <a:ea typeface="Bryndan Write"/>
                <a:cs typeface="Bryndan Write"/>
                <a:sym typeface="Bryndan Write"/>
              </a:rPr>
              <a:t>eszcze mogą przenosić groźną chorobę – boreliozę. </a:t>
            </a:r>
          </a:p>
        </p:txBody>
      </p:sp>
      <p:grpSp>
        <p:nvGrpSpPr>
          <p:cNvPr id="17" name="Group 17"/>
          <p:cNvGrpSpPr/>
          <p:nvPr/>
        </p:nvGrpSpPr>
        <p:grpSpPr>
          <a:xfrm>
            <a:off x="5321214" y="6703073"/>
            <a:ext cx="7645370" cy="1237851"/>
            <a:chOff x="0" y="0"/>
            <a:chExt cx="2007920" cy="325099"/>
          </a:xfrm>
        </p:grpSpPr>
        <p:sp>
          <p:nvSpPr>
            <p:cNvPr id="18" name="Freeform 18"/>
            <p:cNvSpPr/>
            <p:nvPr/>
          </p:nvSpPr>
          <p:spPr>
            <a:xfrm>
              <a:off x="0" y="0"/>
              <a:ext cx="2007920" cy="325099"/>
            </a:xfrm>
            <a:custGeom>
              <a:avLst/>
              <a:gdLst/>
              <a:ahLst/>
              <a:cxnLst/>
              <a:rect l="l" t="t" r="r" b="b"/>
              <a:pathLst>
                <a:path w="2007920" h="325099">
                  <a:moveTo>
                    <a:pt x="21265" y="0"/>
                  </a:moveTo>
                  <a:lnTo>
                    <a:pt x="1986655" y="0"/>
                  </a:lnTo>
                  <a:cubicBezTo>
                    <a:pt x="1998400" y="0"/>
                    <a:pt x="2007920" y="9521"/>
                    <a:pt x="2007920" y="21265"/>
                  </a:cubicBezTo>
                  <a:lnTo>
                    <a:pt x="2007920" y="303834"/>
                  </a:lnTo>
                  <a:cubicBezTo>
                    <a:pt x="2007920" y="315579"/>
                    <a:pt x="1998400" y="325099"/>
                    <a:pt x="1986655" y="325099"/>
                  </a:cubicBezTo>
                  <a:lnTo>
                    <a:pt x="21265" y="325099"/>
                  </a:lnTo>
                  <a:cubicBezTo>
                    <a:pt x="15625" y="325099"/>
                    <a:pt x="10216" y="322859"/>
                    <a:pt x="6228" y="318871"/>
                  </a:cubicBezTo>
                  <a:cubicBezTo>
                    <a:pt x="2240" y="314883"/>
                    <a:pt x="0" y="309474"/>
                    <a:pt x="0" y="303834"/>
                  </a:cubicBezTo>
                  <a:lnTo>
                    <a:pt x="0" y="21265"/>
                  </a:lnTo>
                  <a:cubicBezTo>
                    <a:pt x="0" y="9521"/>
                    <a:pt x="9521" y="0"/>
                    <a:pt x="21265" y="0"/>
                  </a:cubicBezTo>
                  <a:close/>
                </a:path>
              </a:pathLst>
            </a:custGeom>
            <a:solidFill>
              <a:srgbClr val="FFC93C"/>
            </a:solidFill>
          </p:spPr>
        </p:sp>
        <p:sp>
          <p:nvSpPr>
            <p:cNvPr id="19" name="TextBox 19"/>
            <p:cNvSpPr txBox="1"/>
            <p:nvPr/>
          </p:nvSpPr>
          <p:spPr>
            <a:xfrm>
              <a:off x="0" y="-38100"/>
              <a:ext cx="2007920" cy="363199"/>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a:off x="11073464" y="7502973"/>
            <a:ext cx="3786239" cy="3187325"/>
          </a:xfrm>
          <a:custGeom>
            <a:avLst/>
            <a:gdLst/>
            <a:ahLst/>
            <a:cxnLst/>
            <a:rect l="l" t="t" r="r" b="b"/>
            <a:pathLst>
              <a:path w="3786239" h="3187325">
                <a:moveTo>
                  <a:pt x="0" y="0"/>
                </a:moveTo>
                <a:lnTo>
                  <a:pt x="3786239" y="0"/>
                </a:lnTo>
                <a:lnTo>
                  <a:pt x="3786239" y="3187325"/>
                </a:lnTo>
                <a:lnTo>
                  <a:pt x="0" y="3187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Freeform 21"/>
          <p:cNvSpPr/>
          <p:nvPr/>
        </p:nvSpPr>
        <p:spPr>
          <a:xfrm flipH="1">
            <a:off x="13391714" y="717519"/>
            <a:ext cx="2025792" cy="1837946"/>
          </a:xfrm>
          <a:custGeom>
            <a:avLst/>
            <a:gdLst/>
            <a:ahLst/>
            <a:cxnLst/>
            <a:rect l="l" t="t" r="r" b="b"/>
            <a:pathLst>
              <a:path w="2025792" h="1837946">
                <a:moveTo>
                  <a:pt x="2025792" y="0"/>
                </a:moveTo>
                <a:lnTo>
                  <a:pt x="0" y="0"/>
                </a:lnTo>
                <a:lnTo>
                  <a:pt x="0" y="1837946"/>
                </a:lnTo>
                <a:lnTo>
                  <a:pt x="2025792" y="1837946"/>
                </a:lnTo>
                <a:lnTo>
                  <a:pt x="2025792"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2" name="Freeform 22"/>
          <p:cNvSpPr/>
          <p:nvPr/>
        </p:nvSpPr>
        <p:spPr>
          <a:xfrm>
            <a:off x="2865440" y="717519"/>
            <a:ext cx="2025792" cy="1837946"/>
          </a:xfrm>
          <a:custGeom>
            <a:avLst/>
            <a:gdLst/>
            <a:ahLst/>
            <a:cxnLst/>
            <a:rect l="l" t="t" r="r" b="b"/>
            <a:pathLst>
              <a:path w="2025792" h="1837946">
                <a:moveTo>
                  <a:pt x="0" y="0"/>
                </a:moveTo>
                <a:lnTo>
                  <a:pt x="2025792" y="0"/>
                </a:lnTo>
                <a:lnTo>
                  <a:pt x="2025792" y="1837946"/>
                </a:lnTo>
                <a:lnTo>
                  <a:pt x="0" y="183794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p:cNvSpPr/>
          <p:nvPr/>
        </p:nvSpPr>
        <p:spPr>
          <a:xfrm flipH="1">
            <a:off x="-1144651" y="351469"/>
            <a:ext cx="3156584" cy="1354462"/>
          </a:xfrm>
          <a:custGeom>
            <a:avLst/>
            <a:gdLst/>
            <a:ahLst/>
            <a:cxnLst/>
            <a:rect l="l" t="t" r="r" b="b"/>
            <a:pathLst>
              <a:path w="3156584" h="1354462">
                <a:moveTo>
                  <a:pt x="3156585" y="0"/>
                </a:moveTo>
                <a:lnTo>
                  <a:pt x="0" y="0"/>
                </a:lnTo>
                <a:lnTo>
                  <a:pt x="0" y="1354462"/>
                </a:lnTo>
                <a:lnTo>
                  <a:pt x="3156585" y="1354462"/>
                </a:lnTo>
                <a:lnTo>
                  <a:pt x="3156585"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TextBox 24"/>
          <p:cNvSpPr txBox="1"/>
          <p:nvPr/>
        </p:nvSpPr>
        <p:spPr>
          <a:xfrm>
            <a:off x="5321214" y="4422281"/>
            <a:ext cx="7645370" cy="1958982"/>
          </a:xfrm>
          <a:prstGeom prst="rect">
            <a:avLst/>
          </a:prstGeom>
        </p:spPr>
        <p:txBody>
          <a:bodyPr lIns="0" tIns="0" rIns="0" bIns="0" rtlCol="0" anchor="t">
            <a:spAutoFit/>
          </a:bodyPr>
          <a:lstStyle/>
          <a:p>
            <a:pPr marL="0" lvl="0" indent="0" algn="ctr">
              <a:lnSpc>
                <a:spcPts val="3849"/>
              </a:lnSpc>
              <a:spcBef>
                <a:spcPct val="0"/>
              </a:spcBef>
            </a:pPr>
            <a:r>
              <a:rPr lang="en-US" sz="2749">
                <a:solidFill>
                  <a:srgbClr val="000000"/>
                </a:solidFill>
                <a:latin typeface="Bryndan Write"/>
                <a:ea typeface="Bryndan Write"/>
                <a:cs typeface="Bryndan Write"/>
                <a:sym typeface="Bryndan Write"/>
              </a:rPr>
              <a:t>Dlatego na spacery po łąkach, w parku lub lesie zakładaj spodnie z długimi nogawkami i koszulki z długim rękawem oraz używaj repelentów – środków odstraszających. </a:t>
            </a:r>
          </a:p>
        </p:txBody>
      </p:sp>
      <p:sp>
        <p:nvSpPr>
          <p:cNvPr id="25" name="TextBox 25"/>
          <p:cNvSpPr txBox="1"/>
          <p:nvPr/>
        </p:nvSpPr>
        <p:spPr>
          <a:xfrm>
            <a:off x="5395211" y="6741105"/>
            <a:ext cx="7497577" cy="1076062"/>
          </a:xfrm>
          <a:prstGeom prst="rect">
            <a:avLst/>
          </a:prstGeom>
        </p:spPr>
        <p:txBody>
          <a:bodyPr lIns="0" tIns="0" rIns="0" bIns="0" rtlCol="0" anchor="t">
            <a:spAutoFit/>
          </a:bodyPr>
          <a:lstStyle/>
          <a:p>
            <a:pPr marL="0" lvl="0" indent="0" algn="ctr">
              <a:lnSpc>
                <a:spcPts val="4214"/>
              </a:lnSpc>
              <a:spcBef>
                <a:spcPct val="0"/>
              </a:spcBef>
            </a:pPr>
            <a:r>
              <a:rPr lang="en-US" sz="3010">
                <a:solidFill>
                  <a:srgbClr val="000000"/>
                </a:solidFill>
                <a:latin typeface="Bryndan Write"/>
                <a:ea typeface="Bryndan Write"/>
                <a:cs typeface="Bryndan Write"/>
                <a:sym typeface="Bryndan Write"/>
              </a:rPr>
              <a:t>Po każdej wycieczce dokładnie się obejrzyj i sprawdź, czy nie masz kleszcza.</a:t>
            </a:r>
          </a:p>
        </p:txBody>
      </p:sp>
      <p:sp>
        <p:nvSpPr>
          <p:cNvPr id="26" name="Freeform 26"/>
          <p:cNvSpPr/>
          <p:nvPr/>
        </p:nvSpPr>
        <p:spPr>
          <a:xfrm>
            <a:off x="-9409" y="4589413"/>
            <a:ext cx="4944837" cy="6393488"/>
          </a:xfrm>
          <a:custGeom>
            <a:avLst/>
            <a:gdLst/>
            <a:ahLst/>
            <a:cxnLst/>
            <a:rect l="l" t="t" r="r" b="b"/>
            <a:pathLst>
              <a:path w="4944837" h="6393488">
                <a:moveTo>
                  <a:pt x="0" y="0"/>
                </a:moveTo>
                <a:lnTo>
                  <a:pt x="4944836" y="0"/>
                </a:lnTo>
                <a:lnTo>
                  <a:pt x="4944836" y="6393488"/>
                </a:lnTo>
                <a:lnTo>
                  <a:pt x="0" y="63934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7" name="Freeform 27"/>
          <p:cNvSpPr/>
          <p:nvPr/>
        </p:nvSpPr>
        <p:spPr>
          <a:xfrm rot="2821597">
            <a:off x="6773468" y="8924086"/>
            <a:ext cx="1865305" cy="2264719"/>
          </a:xfrm>
          <a:custGeom>
            <a:avLst/>
            <a:gdLst/>
            <a:ahLst/>
            <a:cxnLst/>
            <a:rect l="l" t="t" r="r" b="b"/>
            <a:pathLst>
              <a:path w="1865305" h="2264719">
                <a:moveTo>
                  <a:pt x="0" y="0"/>
                </a:moveTo>
                <a:lnTo>
                  <a:pt x="1865305" y="0"/>
                </a:lnTo>
                <a:lnTo>
                  <a:pt x="1865305" y="2264718"/>
                </a:lnTo>
                <a:lnTo>
                  <a:pt x="0" y="226471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1059844" y="6383960"/>
            <a:ext cx="20407688" cy="3339440"/>
          </a:xfrm>
          <a:custGeom>
            <a:avLst/>
            <a:gdLst/>
            <a:ahLst/>
            <a:cxnLst/>
            <a:rect l="l" t="t" r="r" b="b"/>
            <a:pathLst>
              <a:path w="20407688" h="3339440">
                <a:moveTo>
                  <a:pt x="0" y="0"/>
                </a:moveTo>
                <a:lnTo>
                  <a:pt x="20407688" y="0"/>
                </a:lnTo>
                <a:lnTo>
                  <a:pt x="20407688" y="3339440"/>
                </a:lnTo>
                <a:lnTo>
                  <a:pt x="0" y="33394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93248" y="8199149"/>
            <a:ext cx="19074496" cy="5579290"/>
          </a:xfrm>
          <a:custGeom>
            <a:avLst/>
            <a:gdLst/>
            <a:ahLst/>
            <a:cxnLst/>
            <a:rect l="l" t="t" r="r" b="b"/>
            <a:pathLst>
              <a:path w="19074496" h="5579290">
                <a:moveTo>
                  <a:pt x="0" y="0"/>
                </a:moveTo>
                <a:lnTo>
                  <a:pt x="19074496" y="0"/>
                </a:lnTo>
                <a:lnTo>
                  <a:pt x="19074496" y="5579290"/>
                </a:lnTo>
                <a:lnTo>
                  <a:pt x="0" y="5579290"/>
                </a:lnTo>
                <a:lnTo>
                  <a:pt x="0" y="0"/>
                </a:lnTo>
                <a:close/>
              </a:path>
            </a:pathLst>
          </a:custGeom>
          <a:blipFill>
            <a:blip r:embed="rId4"/>
            <a:stretch>
              <a:fillRect/>
            </a:stretch>
          </a:blipFill>
        </p:spPr>
      </p:sp>
      <p:sp>
        <p:nvSpPr>
          <p:cNvPr id="4" name="Freeform 4"/>
          <p:cNvSpPr/>
          <p:nvPr/>
        </p:nvSpPr>
        <p:spPr>
          <a:xfrm flipH="1">
            <a:off x="-802552" y="1131401"/>
            <a:ext cx="4643359" cy="1992423"/>
          </a:xfrm>
          <a:custGeom>
            <a:avLst/>
            <a:gdLst/>
            <a:ahLst/>
            <a:cxnLst/>
            <a:rect l="l" t="t" r="r" b="b"/>
            <a:pathLst>
              <a:path w="4643359" h="1992423">
                <a:moveTo>
                  <a:pt x="4643359" y="0"/>
                </a:moveTo>
                <a:lnTo>
                  <a:pt x="0" y="0"/>
                </a:lnTo>
                <a:lnTo>
                  <a:pt x="0" y="1992424"/>
                </a:lnTo>
                <a:lnTo>
                  <a:pt x="4643359" y="1992424"/>
                </a:lnTo>
                <a:lnTo>
                  <a:pt x="464335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228976" y="511994"/>
            <a:ext cx="2611831" cy="2611831"/>
          </a:xfrm>
          <a:custGeom>
            <a:avLst/>
            <a:gdLst/>
            <a:ahLst/>
            <a:cxnLst/>
            <a:rect l="l" t="t" r="r" b="b"/>
            <a:pathLst>
              <a:path w="2611831" h="2611831">
                <a:moveTo>
                  <a:pt x="0" y="0"/>
                </a:moveTo>
                <a:lnTo>
                  <a:pt x="2611831" y="0"/>
                </a:lnTo>
                <a:lnTo>
                  <a:pt x="2611831" y="2611831"/>
                </a:lnTo>
                <a:lnTo>
                  <a:pt x="0" y="2611831"/>
                </a:lnTo>
                <a:lnTo>
                  <a:pt x="0" y="0"/>
                </a:lnTo>
                <a:close/>
              </a:path>
            </a:pathLst>
          </a:custGeom>
          <a:blipFill>
            <a:blip r:embed="rId7"/>
            <a:stretch>
              <a:fillRect/>
            </a:stretch>
          </a:blipFill>
        </p:spPr>
      </p:sp>
      <p:sp>
        <p:nvSpPr>
          <p:cNvPr id="6" name="Freeform 6"/>
          <p:cNvSpPr/>
          <p:nvPr/>
        </p:nvSpPr>
        <p:spPr>
          <a:xfrm>
            <a:off x="11719616" y="8851683"/>
            <a:ext cx="1569750" cy="1250567"/>
          </a:xfrm>
          <a:custGeom>
            <a:avLst/>
            <a:gdLst/>
            <a:ahLst/>
            <a:cxnLst/>
            <a:rect l="l" t="t" r="r" b="b"/>
            <a:pathLst>
              <a:path w="1569750" h="1250567">
                <a:moveTo>
                  <a:pt x="0" y="0"/>
                </a:moveTo>
                <a:lnTo>
                  <a:pt x="1569750" y="0"/>
                </a:lnTo>
                <a:lnTo>
                  <a:pt x="1569750" y="1250568"/>
                </a:lnTo>
                <a:lnTo>
                  <a:pt x="0" y="1250568"/>
                </a:lnTo>
                <a:lnTo>
                  <a:pt x="0" y="0"/>
                </a:lnTo>
                <a:close/>
              </a:path>
            </a:pathLst>
          </a:custGeom>
          <a:blipFill>
            <a:blip r:embed="rId8"/>
            <a:stretch>
              <a:fillRect/>
            </a:stretch>
          </a:blipFill>
        </p:spPr>
      </p:sp>
      <p:sp>
        <p:nvSpPr>
          <p:cNvPr id="7" name="Freeform 7"/>
          <p:cNvSpPr/>
          <p:nvPr/>
        </p:nvSpPr>
        <p:spPr>
          <a:xfrm>
            <a:off x="-802552" y="3319120"/>
            <a:ext cx="4643359" cy="5939180"/>
          </a:xfrm>
          <a:custGeom>
            <a:avLst/>
            <a:gdLst/>
            <a:ahLst/>
            <a:cxnLst/>
            <a:rect l="l" t="t" r="r" b="b"/>
            <a:pathLst>
              <a:path w="4643359" h="5939180">
                <a:moveTo>
                  <a:pt x="0" y="0"/>
                </a:moveTo>
                <a:lnTo>
                  <a:pt x="4643359" y="0"/>
                </a:lnTo>
                <a:lnTo>
                  <a:pt x="4643359" y="5939180"/>
                </a:lnTo>
                <a:lnTo>
                  <a:pt x="0" y="59391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1156684">
            <a:off x="5478124" y="8374884"/>
            <a:ext cx="1413995" cy="2057400"/>
          </a:xfrm>
          <a:custGeom>
            <a:avLst/>
            <a:gdLst/>
            <a:ahLst/>
            <a:cxnLst/>
            <a:rect l="l" t="t" r="r" b="b"/>
            <a:pathLst>
              <a:path w="1413995" h="2057400">
                <a:moveTo>
                  <a:pt x="0" y="0"/>
                </a:moveTo>
                <a:lnTo>
                  <a:pt x="1413995" y="0"/>
                </a:lnTo>
                <a:lnTo>
                  <a:pt x="1413995"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569347" y="8345914"/>
            <a:ext cx="1805572" cy="2262106"/>
          </a:xfrm>
          <a:custGeom>
            <a:avLst/>
            <a:gdLst/>
            <a:ahLst/>
            <a:cxnLst/>
            <a:rect l="l" t="t" r="r" b="b"/>
            <a:pathLst>
              <a:path w="1805572" h="2262106">
                <a:moveTo>
                  <a:pt x="0" y="0"/>
                </a:moveTo>
                <a:lnTo>
                  <a:pt x="1805571" y="0"/>
                </a:lnTo>
                <a:lnTo>
                  <a:pt x="1805571" y="2262106"/>
                </a:lnTo>
                <a:lnTo>
                  <a:pt x="0" y="226210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0"/>
          <p:cNvSpPr txBox="1"/>
          <p:nvPr/>
        </p:nvSpPr>
        <p:spPr>
          <a:xfrm>
            <a:off x="3609647" y="934616"/>
            <a:ext cx="11068705" cy="1899935"/>
          </a:xfrm>
          <a:prstGeom prst="rect">
            <a:avLst/>
          </a:prstGeom>
        </p:spPr>
        <p:txBody>
          <a:bodyPr lIns="0" tIns="0" rIns="0" bIns="0" rtlCol="0" anchor="t">
            <a:spAutoFit/>
          </a:bodyPr>
          <a:lstStyle/>
          <a:p>
            <a:pPr algn="ctr">
              <a:lnSpc>
                <a:spcPts val="7300"/>
              </a:lnSpc>
            </a:pPr>
            <a:r>
              <a:rPr lang="en-US" sz="7300">
                <a:solidFill>
                  <a:srgbClr val="FFFFFF"/>
                </a:solidFill>
                <a:latin typeface="Pagkaki"/>
                <a:ea typeface="Pagkaki"/>
                <a:cs typeface="Pagkaki"/>
                <a:sym typeface="Pagkaki"/>
              </a:rPr>
              <a:t>6. ZWRACAJ UWAGĘ NA TO, CO JESZ</a:t>
            </a:r>
          </a:p>
        </p:txBody>
      </p:sp>
      <p:sp>
        <p:nvSpPr>
          <p:cNvPr id="11" name="Freeform 11"/>
          <p:cNvSpPr/>
          <p:nvPr/>
        </p:nvSpPr>
        <p:spPr>
          <a:xfrm>
            <a:off x="14311786" y="5143500"/>
            <a:ext cx="3653600" cy="4114800"/>
          </a:xfrm>
          <a:custGeom>
            <a:avLst/>
            <a:gdLst/>
            <a:ahLst/>
            <a:cxnLst/>
            <a:rect l="l" t="t" r="r" b="b"/>
            <a:pathLst>
              <a:path w="3653600" h="4114800">
                <a:moveTo>
                  <a:pt x="0" y="0"/>
                </a:moveTo>
                <a:lnTo>
                  <a:pt x="3653599" y="0"/>
                </a:lnTo>
                <a:lnTo>
                  <a:pt x="3653599" y="4114800"/>
                </a:lnTo>
                <a:lnTo>
                  <a:pt x="0" y="4114800"/>
                </a:lnTo>
                <a:lnTo>
                  <a:pt x="0" y="0"/>
                </a:lnTo>
                <a:close/>
              </a:path>
            </a:pathLst>
          </a:custGeom>
          <a:blipFill>
            <a:blip r:embed="rId15"/>
            <a:stretch>
              <a:fillRect/>
            </a:stretch>
          </a:blipFill>
        </p:spPr>
      </p:sp>
      <p:grpSp>
        <p:nvGrpSpPr>
          <p:cNvPr id="12" name="Group 12"/>
          <p:cNvGrpSpPr/>
          <p:nvPr/>
        </p:nvGrpSpPr>
        <p:grpSpPr>
          <a:xfrm>
            <a:off x="4227657" y="2611448"/>
            <a:ext cx="9832685" cy="6931688"/>
            <a:chOff x="0" y="0"/>
            <a:chExt cx="2589678" cy="1825630"/>
          </a:xfrm>
        </p:grpSpPr>
        <p:sp>
          <p:nvSpPr>
            <p:cNvPr id="13" name="Freeform 13"/>
            <p:cNvSpPr/>
            <p:nvPr/>
          </p:nvSpPr>
          <p:spPr>
            <a:xfrm>
              <a:off x="0" y="0"/>
              <a:ext cx="2589678" cy="1825630"/>
            </a:xfrm>
            <a:custGeom>
              <a:avLst/>
              <a:gdLst/>
              <a:ahLst/>
              <a:cxnLst/>
              <a:rect l="l" t="t" r="r" b="b"/>
              <a:pathLst>
                <a:path w="2589678" h="1825630">
                  <a:moveTo>
                    <a:pt x="16535" y="0"/>
                  </a:moveTo>
                  <a:lnTo>
                    <a:pt x="2573144" y="0"/>
                  </a:lnTo>
                  <a:cubicBezTo>
                    <a:pt x="2577529" y="0"/>
                    <a:pt x="2581735" y="1742"/>
                    <a:pt x="2584835" y="4843"/>
                  </a:cubicBezTo>
                  <a:cubicBezTo>
                    <a:pt x="2587936" y="7944"/>
                    <a:pt x="2589678" y="12149"/>
                    <a:pt x="2589678" y="16535"/>
                  </a:cubicBezTo>
                  <a:lnTo>
                    <a:pt x="2589678" y="1809095"/>
                  </a:lnTo>
                  <a:cubicBezTo>
                    <a:pt x="2589678" y="1813480"/>
                    <a:pt x="2587936" y="1817686"/>
                    <a:pt x="2584835" y="1820787"/>
                  </a:cubicBezTo>
                  <a:cubicBezTo>
                    <a:pt x="2581735" y="1823888"/>
                    <a:pt x="2577529" y="1825630"/>
                    <a:pt x="2573144" y="1825630"/>
                  </a:cubicBezTo>
                  <a:lnTo>
                    <a:pt x="16535" y="1825630"/>
                  </a:lnTo>
                  <a:cubicBezTo>
                    <a:pt x="12149" y="1825630"/>
                    <a:pt x="7944" y="1823888"/>
                    <a:pt x="4843" y="1820787"/>
                  </a:cubicBezTo>
                  <a:cubicBezTo>
                    <a:pt x="1742" y="1817686"/>
                    <a:pt x="0" y="1813480"/>
                    <a:pt x="0" y="1809095"/>
                  </a:cubicBezTo>
                  <a:lnTo>
                    <a:pt x="0" y="16535"/>
                  </a:lnTo>
                  <a:cubicBezTo>
                    <a:pt x="0" y="12149"/>
                    <a:pt x="1742" y="7944"/>
                    <a:pt x="4843" y="4843"/>
                  </a:cubicBezTo>
                  <a:cubicBezTo>
                    <a:pt x="7944" y="1742"/>
                    <a:pt x="12149" y="0"/>
                    <a:pt x="16535" y="0"/>
                  </a:cubicBezTo>
                  <a:close/>
                </a:path>
              </a:pathLst>
            </a:custGeom>
            <a:solidFill>
              <a:srgbClr val="FFC93C"/>
            </a:solidFill>
          </p:spPr>
        </p:sp>
        <p:sp>
          <p:nvSpPr>
            <p:cNvPr id="14" name="TextBox 14"/>
            <p:cNvSpPr txBox="1"/>
            <p:nvPr/>
          </p:nvSpPr>
          <p:spPr>
            <a:xfrm>
              <a:off x="0" y="-38100"/>
              <a:ext cx="2589678" cy="186373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4402482" y="2918802"/>
            <a:ext cx="9483037" cy="6355080"/>
          </a:xfrm>
          <a:prstGeom prst="rect">
            <a:avLst/>
          </a:prstGeom>
        </p:spPr>
        <p:txBody>
          <a:bodyPr lIns="0" tIns="0" rIns="0" bIns="0" rtlCol="0" anchor="t">
            <a:spAutoFit/>
          </a:bodyPr>
          <a:lstStyle/>
          <a:p>
            <a:pPr algn="ctr">
              <a:lnSpc>
                <a:spcPts val="4199"/>
              </a:lnSpc>
            </a:pPr>
            <a:r>
              <a:rPr lang="en-US" sz="4199">
                <a:solidFill>
                  <a:srgbClr val="000000"/>
                </a:solidFill>
                <a:latin typeface="Bryndan Write"/>
                <a:ea typeface="Bryndan Write"/>
                <a:cs typeface="Bryndan Write"/>
                <a:sym typeface="Bryndan Write"/>
              </a:rPr>
              <a:t>Spożycie zepsutej żywności najczęściej prowadzi do zatruć. Dlatego przechowuj produkty spożywcze w odpowiednich warunkach i niskiej temperaturze, myj owoce i warzywa przed jedzeniem, przestrzegaj terminów przydatności produktów do spożycia. Pamiętaj także o myciu rąk oraz przygotowaniu żywności do spożycia zgodnie z informacjami na etykiecie. Nie kupuj produktów niewiadomego pochodzenia</a:t>
            </a:r>
          </a:p>
        </p:txBody>
      </p:sp>
      <p:sp>
        <p:nvSpPr>
          <p:cNvPr id="16" name="Freeform 16"/>
          <p:cNvSpPr/>
          <p:nvPr/>
        </p:nvSpPr>
        <p:spPr>
          <a:xfrm>
            <a:off x="2543675" y="6383960"/>
            <a:ext cx="1683983" cy="1632485"/>
          </a:xfrm>
          <a:custGeom>
            <a:avLst/>
            <a:gdLst/>
            <a:ahLst/>
            <a:cxnLst/>
            <a:rect l="l" t="t" r="r" b="b"/>
            <a:pathLst>
              <a:path w="1683983" h="1632485">
                <a:moveTo>
                  <a:pt x="0" y="0"/>
                </a:moveTo>
                <a:lnTo>
                  <a:pt x="1683982" y="0"/>
                </a:lnTo>
                <a:lnTo>
                  <a:pt x="1683982" y="1632485"/>
                </a:lnTo>
                <a:lnTo>
                  <a:pt x="0" y="1632485"/>
                </a:lnTo>
                <a:lnTo>
                  <a:pt x="0" y="0"/>
                </a:lnTo>
                <a:close/>
              </a:path>
            </a:pathLst>
          </a:custGeom>
          <a:blipFill>
            <a:blip r:embed="rId16"/>
            <a:stretch>
              <a:fillRect/>
            </a:stretch>
          </a:blipFill>
        </p:spPr>
      </p:sp>
      <p:sp>
        <p:nvSpPr>
          <p:cNvPr id="17" name="Freeform 17"/>
          <p:cNvSpPr/>
          <p:nvPr/>
        </p:nvSpPr>
        <p:spPr>
          <a:xfrm flipH="1">
            <a:off x="14678353" y="2611448"/>
            <a:ext cx="2025792" cy="1837946"/>
          </a:xfrm>
          <a:custGeom>
            <a:avLst/>
            <a:gdLst/>
            <a:ahLst/>
            <a:cxnLst/>
            <a:rect l="l" t="t" r="r" b="b"/>
            <a:pathLst>
              <a:path w="2025792" h="1837946">
                <a:moveTo>
                  <a:pt x="2025792" y="0"/>
                </a:moveTo>
                <a:lnTo>
                  <a:pt x="0" y="0"/>
                </a:lnTo>
                <a:lnTo>
                  <a:pt x="0" y="1837946"/>
                </a:lnTo>
                <a:lnTo>
                  <a:pt x="2025792" y="1837946"/>
                </a:lnTo>
                <a:lnTo>
                  <a:pt x="2025792"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8" name="Freeform 18"/>
          <p:cNvSpPr/>
          <p:nvPr/>
        </p:nvSpPr>
        <p:spPr>
          <a:xfrm>
            <a:off x="15430500" y="346680"/>
            <a:ext cx="3657600" cy="1569443"/>
          </a:xfrm>
          <a:custGeom>
            <a:avLst/>
            <a:gdLst/>
            <a:ahLst/>
            <a:cxnLst/>
            <a:rect l="l" t="t" r="r" b="b"/>
            <a:pathLst>
              <a:path w="3657600" h="1569443">
                <a:moveTo>
                  <a:pt x="0" y="0"/>
                </a:moveTo>
                <a:lnTo>
                  <a:pt x="3657600" y="0"/>
                </a:lnTo>
                <a:lnTo>
                  <a:pt x="3657600" y="1569443"/>
                </a:lnTo>
                <a:lnTo>
                  <a:pt x="0" y="15694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14516211" y="8711568"/>
            <a:ext cx="4724663" cy="2854129"/>
          </a:xfrm>
          <a:custGeom>
            <a:avLst/>
            <a:gdLst/>
            <a:ahLst/>
            <a:cxnLst/>
            <a:rect l="l" t="t" r="r" b="b"/>
            <a:pathLst>
              <a:path w="4724663" h="2854129">
                <a:moveTo>
                  <a:pt x="0" y="0"/>
                </a:moveTo>
                <a:lnTo>
                  <a:pt x="4724663" y="0"/>
                </a:lnTo>
                <a:lnTo>
                  <a:pt x="4724663" y="2854128"/>
                </a:lnTo>
                <a:lnTo>
                  <a:pt x="0" y="28541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601357" flipV="1">
            <a:off x="-15501426" y="1243592"/>
            <a:ext cx="34183646" cy="9998716"/>
          </a:xfrm>
          <a:custGeom>
            <a:avLst/>
            <a:gdLst/>
            <a:ahLst/>
            <a:cxnLst/>
            <a:rect l="l" t="t" r="r" b="b"/>
            <a:pathLst>
              <a:path w="34183646" h="9998716">
                <a:moveTo>
                  <a:pt x="0" y="9998717"/>
                </a:moveTo>
                <a:lnTo>
                  <a:pt x="34183646" y="9998717"/>
                </a:lnTo>
                <a:lnTo>
                  <a:pt x="34183646" y="0"/>
                </a:lnTo>
                <a:lnTo>
                  <a:pt x="0" y="0"/>
                </a:lnTo>
                <a:lnTo>
                  <a:pt x="0" y="9998717"/>
                </a:lnTo>
                <a:close/>
              </a:path>
            </a:pathLst>
          </a:custGeom>
          <a:blipFill>
            <a:blip r:embed="rId4"/>
            <a:stretch>
              <a:fillRect/>
            </a:stretch>
          </a:blipFill>
        </p:spPr>
      </p:sp>
      <p:sp>
        <p:nvSpPr>
          <p:cNvPr id="4" name="Freeform 4"/>
          <p:cNvSpPr/>
          <p:nvPr/>
        </p:nvSpPr>
        <p:spPr>
          <a:xfrm rot="-8188966">
            <a:off x="-4844874" y="2908059"/>
            <a:ext cx="25893391" cy="5084520"/>
          </a:xfrm>
          <a:custGeom>
            <a:avLst/>
            <a:gdLst/>
            <a:ahLst/>
            <a:cxnLst/>
            <a:rect l="l" t="t" r="r" b="b"/>
            <a:pathLst>
              <a:path w="25893391" h="5084520">
                <a:moveTo>
                  <a:pt x="0" y="0"/>
                </a:moveTo>
                <a:lnTo>
                  <a:pt x="25893391" y="0"/>
                </a:lnTo>
                <a:lnTo>
                  <a:pt x="25893391" y="5084520"/>
                </a:lnTo>
                <a:lnTo>
                  <a:pt x="0" y="50845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9439841" y="2748759"/>
            <a:ext cx="7819459" cy="7151739"/>
            <a:chOff x="0" y="0"/>
            <a:chExt cx="1365548" cy="1248941"/>
          </a:xfrm>
        </p:grpSpPr>
        <p:sp>
          <p:nvSpPr>
            <p:cNvPr id="6" name="Freeform 6"/>
            <p:cNvSpPr/>
            <p:nvPr/>
          </p:nvSpPr>
          <p:spPr>
            <a:xfrm>
              <a:off x="0" y="0"/>
              <a:ext cx="1365548" cy="1248941"/>
            </a:xfrm>
            <a:custGeom>
              <a:avLst/>
              <a:gdLst/>
              <a:ahLst/>
              <a:cxnLst/>
              <a:rect l="l" t="t" r="r" b="b"/>
              <a:pathLst>
                <a:path w="1365548" h="1248941">
                  <a:moveTo>
                    <a:pt x="20792" y="0"/>
                  </a:moveTo>
                  <a:lnTo>
                    <a:pt x="1344756" y="0"/>
                  </a:lnTo>
                  <a:cubicBezTo>
                    <a:pt x="1350271" y="0"/>
                    <a:pt x="1355559" y="2191"/>
                    <a:pt x="1359458" y="6090"/>
                  </a:cubicBezTo>
                  <a:cubicBezTo>
                    <a:pt x="1363358" y="9989"/>
                    <a:pt x="1365548" y="15277"/>
                    <a:pt x="1365548" y="20792"/>
                  </a:cubicBezTo>
                  <a:lnTo>
                    <a:pt x="1365548" y="1228149"/>
                  </a:lnTo>
                  <a:cubicBezTo>
                    <a:pt x="1365548" y="1239632"/>
                    <a:pt x="1356239" y="1248941"/>
                    <a:pt x="1344756" y="1248941"/>
                  </a:cubicBezTo>
                  <a:lnTo>
                    <a:pt x="20792" y="1248941"/>
                  </a:lnTo>
                  <a:cubicBezTo>
                    <a:pt x="9309" y="1248941"/>
                    <a:pt x="0" y="1239632"/>
                    <a:pt x="0" y="1228149"/>
                  </a:cubicBezTo>
                  <a:lnTo>
                    <a:pt x="0" y="20792"/>
                  </a:lnTo>
                  <a:cubicBezTo>
                    <a:pt x="0" y="9309"/>
                    <a:pt x="9309" y="0"/>
                    <a:pt x="20792" y="0"/>
                  </a:cubicBezTo>
                  <a:close/>
                </a:path>
              </a:pathLst>
            </a:custGeom>
            <a:solidFill>
              <a:srgbClr val="FFC93C"/>
            </a:solidFill>
          </p:spPr>
        </p:sp>
        <p:sp>
          <p:nvSpPr>
            <p:cNvPr id="7" name="TextBox 7"/>
            <p:cNvSpPr txBox="1"/>
            <p:nvPr/>
          </p:nvSpPr>
          <p:spPr>
            <a:xfrm>
              <a:off x="0" y="-38100"/>
              <a:ext cx="1365548" cy="128704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2032379">
            <a:off x="-435135" y="7944069"/>
            <a:ext cx="2249142" cy="3272561"/>
          </a:xfrm>
          <a:custGeom>
            <a:avLst/>
            <a:gdLst/>
            <a:ahLst/>
            <a:cxnLst/>
            <a:rect l="l" t="t" r="r" b="b"/>
            <a:pathLst>
              <a:path w="2249142" h="3272561">
                <a:moveTo>
                  <a:pt x="0" y="0"/>
                </a:moveTo>
                <a:lnTo>
                  <a:pt x="2249142" y="0"/>
                </a:lnTo>
                <a:lnTo>
                  <a:pt x="2249142" y="3272561"/>
                </a:lnTo>
                <a:lnTo>
                  <a:pt x="0" y="32725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689436" y="847388"/>
            <a:ext cx="2444495" cy="2197490"/>
          </a:xfrm>
          <a:custGeom>
            <a:avLst/>
            <a:gdLst/>
            <a:ahLst/>
            <a:cxnLst/>
            <a:rect l="l" t="t" r="r" b="b"/>
            <a:pathLst>
              <a:path w="2444495" h="2197490">
                <a:moveTo>
                  <a:pt x="0" y="0"/>
                </a:moveTo>
                <a:lnTo>
                  <a:pt x="2444495" y="0"/>
                </a:lnTo>
                <a:lnTo>
                  <a:pt x="2444495" y="2197490"/>
                </a:lnTo>
                <a:lnTo>
                  <a:pt x="0" y="21974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427765" flipH="1">
            <a:off x="3494050" y="5685920"/>
            <a:ext cx="3419614" cy="2755157"/>
          </a:xfrm>
          <a:custGeom>
            <a:avLst/>
            <a:gdLst/>
            <a:ahLst/>
            <a:cxnLst/>
            <a:rect l="l" t="t" r="r" b="b"/>
            <a:pathLst>
              <a:path w="3419614" h="2755157">
                <a:moveTo>
                  <a:pt x="3419614" y="0"/>
                </a:moveTo>
                <a:lnTo>
                  <a:pt x="0" y="0"/>
                </a:lnTo>
                <a:lnTo>
                  <a:pt x="0" y="2755157"/>
                </a:lnTo>
                <a:lnTo>
                  <a:pt x="3419614" y="2755157"/>
                </a:lnTo>
                <a:lnTo>
                  <a:pt x="3419614" y="0"/>
                </a:lnTo>
                <a:close/>
              </a:path>
            </a:pathLst>
          </a:custGeom>
          <a:blipFill>
            <a:blip r:embed="rId11"/>
            <a:stretch>
              <a:fillRect t="-963" r="-3082" b="-963"/>
            </a:stretch>
          </a:blipFill>
        </p:spPr>
      </p:sp>
      <p:sp>
        <p:nvSpPr>
          <p:cNvPr id="11" name="Freeform 11"/>
          <p:cNvSpPr/>
          <p:nvPr/>
        </p:nvSpPr>
        <p:spPr>
          <a:xfrm>
            <a:off x="5739490" y="-1260421"/>
            <a:ext cx="4724663" cy="2854129"/>
          </a:xfrm>
          <a:custGeom>
            <a:avLst/>
            <a:gdLst/>
            <a:ahLst/>
            <a:cxnLst/>
            <a:rect l="l" t="t" r="r" b="b"/>
            <a:pathLst>
              <a:path w="4724663" h="2854129">
                <a:moveTo>
                  <a:pt x="0" y="0"/>
                </a:moveTo>
                <a:lnTo>
                  <a:pt x="4724663" y="0"/>
                </a:lnTo>
                <a:lnTo>
                  <a:pt x="4724663" y="2854129"/>
                </a:lnTo>
                <a:lnTo>
                  <a:pt x="0" y="28541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rot="-1465761">
            <a:off x="5036689" y="9114212"/>
            <a:ext cx="2620952" cy="1572571"/>
          </a:xfrm>
          <a:custGeom>
            <a:avLst/>
            <a:gdLst/>
            <a:ahLst/>
            <a:cxnLst/>
            <a:rect l="l" t="t" r="r" b="b"/>
            <a:pathLst>
              <a:path w="2620952" h="1572571">
                <a:moveTo>
                  <a:pt x="0" y="0"/>
                </a:moveTo>
                <a:lnTo>
                  <a:pt x="2620952" y="0"/>
                </a:lnTo>
                <a:lnTo>
                  <a:pt x="2620952" y="1572571"/>
                </a:lnTo>
                <a:lnTo>
                  <a:pt x="0" y="15725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a:off x="16376736" y="519069"/>
            <a:ext cx="2362331" cy="1427064"/>
          </a:xfrm>
          <a:custGeom>
            <a:avLst/>
            <a:gdLst/>
            <a:ahLst/>
            <a:cxnLst/>
            <a:rect l="l" t="t" r="r" b="b"/>
            <a:pathLst>
              <a:path w="2362331" h="1427064">
                <a:moveTo>
                  <a:pt x="0" y="0"/>
                </a:moveTo>
                <a:lnTo>
                  <a:pt x="2362331" y="0"/>
                </a:lnTo>
                <a:lnTo>
                  <a:pt x="2362331" y="1427064"/>
                </a:lnTo>
                <a:lnTo>
                  <a:pt x="0" y="14270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TextBox 14"/>
          <p:cNvSpPr txBox="1"/>
          <p:nvPr/>
        </p:nvSpPr>
        <p:spPr>
          <a:xfrm>
            <a:off x="10246175" y="2615409"/>
            <a:ext cx="6206791" cy="1700938"/>
          </a:xfrm>
          <a:prstGeom prst="rect">
            <a:avLst/>
          </a:prstGeom>
        </p:spPr>
        <p:txBody>
          <a:bodyPr lIns="0" tIns="0" rIns="0" bIns="0" rtlCol="0" anchor="t">
            <a:spAutoFit/>
          </a:bodyPr>
          <a:lstStyle/>
          <a:p>
            <a:pPr marL="0" lvl="0" indent="0" algn="ctr">
              <a:lnSpc>
                <a:spcPts val="6673"/>
              </a:lnSpc>
              <a:spcBef>
                <a:spcPct val="0"/>
              </a:spcBef>
            </a:pPr>
            <a:r>
              <a:rPr lang="en-US" sz="4766">
                <a:solidFill>
                  <a:srgbClr val="000000"/>
                </a:solidFill>
                <a:latin typeface="Bryndan Write"/>
                <a:ea typeface="Bryndan Write"/>
                <a:cs typeface="Bryndan Write"/>
                <a:sym typeface="Bryndan Write"/>
              </a:rPr>
              <a:t>Co powinno zn</a:t>
            </a:r>
            <a:r>
              <a:rPr lang="en-US" sz="4766" u="none" strike="noStrike">
                <a:solidFill>
                  <a:srgbClr val="000000"/>
                </a:solidFill>
                <a:latin typeface="Bryndan Write"/>
                <a:ea typeface="Bryndan Write"/>
                <a:cs typeface="Bryndan Write"/>
                <a:sym typeface="Bryndan Write"/>
              </a:rPr>
              <a:t>aleźć się w apteczce?</a:t>
            </a:r>
          </a:p>
        </p:txBody>
      </p:sp>
      <p:sp>
        <p:nvSpPr>
          <p:cNvPr id="15" name="Freeform 15"/>
          <p:cNvSpPr/>
          <p:nvPr/>
        </p:nvSpPr>
        <p:spPr>
          <a:xfrm>
            <a:off x="5520311" y="166644"/>
            <a:ext cx="3919530" cy="3648726"/>
          </a:xfrm>
          <a:custGeom>
            <a:avLst/>
            <a:gdLst/>
            <a:ahLst/>
            <a:cxnLst/>
            <a:rect l="l" t="t" r="r" b="b"/>
            <a:pathLst>
              <a:path w="3919530" h="3648726">
                <a:moveTo>
                  <a:pt x="0" y="0"/>
                </a:moveTo>
                <a:lnTo>
                  <a:pt x="3919530" y="0"/>
                </a:lnTo>
                <a:lnTo>
                  <a:pt x="3919530" y="3648726"/>
                </a:lnTo>
                <a:lnTo>
                  <a:pt x="0" y="364872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TextBox 16"/>
          <p:cNvSpPr txBox="1"/>
          <p:nvPr/>
        </p:nvSpPr>
        <p:spPr>
          <a:xfrm>
            <a:off x="9142620" y="1143000"/>
            <a:ext cx="8413901" cy="1553146"/>
          </a:xfrm>
          <a:prstGeom prst="rect">
            <a:avLst/>
          </a:prstGeom>
        </p:spPr>
        <p:txBody>
          <a:bodyPr lIns="0" tIns="0" rIns="0" bIns="0" rtlCol="0" anchor="t">
            <a:spAutoFit/>
          </a:bodyPr>
          <a:lstStyle/>
          <a:p>
            <a:pPr marL="0" lvl="0" indent="0" algn="ctr">
              <a:lnSpc>
                <a:spcPts val="5989"/>
              </a:lnSpc>
              <a:spcBef>
                <a:spcPct val="0"/>
              </a:spcBef>
            </a:pPr>
            <a:r>
              <a:rPr lang="en-US" sz="5989">
                <a:solidFill>
                  <a:srgbClr val="FFFFFF"/>
                </a:solidFill>
                <a:latin typeface="Pagkaki"/>
                <a:ea typeface="Pagkaki"/>
                <a:cs typeface="Pagkaki"/>
                <a:sym typeface="Pagkaki"/>
              </a:rPr>
              <a:t>7. ZABIERZ NA WYJAZD APTECZKĘ!</a:t>
            </a:r>
          </a:p>
        </p:txBody>
      </p:sp>
      <p:sp>
        <p:nvSpPr>
          <p:cNvPr id="17" name="TextBox 17"/>
          <p:cNvSpPr txBox="1"/>
          <p:nvPr/>
        </p:nvSpPr>
        <p:spPr>
          <a:xfrm>
            <a:off x="9592979" y="4334481"/>
            <a:ext cx="7513183" cy="5343734"/>
          </a:xfrm>
          <a:prstGeom prst="rect">
            <a:avLst/>
          </a:prstGeom>
        </p:spPr>
        <p:txBody>
          <a:bodyPr lIns="0" tIns="0" rIns="0" bIns="0" rtlCol="0" anchor="t">
            <a:spAutoFit/>
          </a:bodyPr>
          <a:lstStyle/>
          <a:p>
            <a:pPr marL="726888" lvl="1" indent="-363444" algn="l">
              <a:lnSpc>
                <a:spcPts val="4713"/>
              </a:lnSpc>
              <a:buFont typeface="Arial"/>
              <a:buChar char="•"/>
            </a:pPr>
            <a:r>
              <a:rPr lang="en-US" sz="3366">
                <a:solidFill>
                  <a:srgbClr val="000000"/>
                </a:solidFill>
                <a:latin typeface="Bryndan Write"/>
                <a:ea typeface="Bryndan Write"/>
                <a:cs typeface="Bryndan Write"/>
                <a:sym typeface="Bryndan Write"/>
              </a:rPr>
              <a:t>plastry, band</a:t>
            </a:r>
            <a:r>
              <a:rPr lang="en-US" sz="3366" u="none" strike="noStrike">
                <a:solidFill>
                  <a:srgbClr val="000000"/>
                </a:solidFill>
                <a:latin typeface="Bryndan Write"/>
                <a:ea typeface="Bryndan Write"/>
                <a:cs typeface="Bryndan Write"/>
                <a:sym typeface="Bryndan Write"/>
              </a:rPr>
              <a:t>aże, gaza jałowa</a:t>
            </a:r>
          </a:p>
          <a:p>
            <a:pPr marL="726888" lvl="1" indent="-363444" algn="l">
              <a:lnSpc>
                <a:spcPts val="4713"/>
              </a:lnSpc>
              <a:buFont typeface="Arial"/>
              <a:buChar char="•"/>
            </a:pPr>
            <a:r>
              <a:rPr lang="en-US" sz="3366" u="none" strike="noStrike">
                <a:solidFill>
                  <a:srgbClr val="000000"/>
                </a:solidFill>
                <a:latin typeface="Bryndan Write"/>
                <a:ea typeface="Bryndan Write"/>
                <a:cs typeface="Bryndan Write"/>
                <a:sym typeface="Bryndan Write"/>
              </a:rPr>
              <a:t>środki dezynfekujące</a:t>
            </a:r>
          </a:p>
          <a:p>
            <a:pPr marL="726888" lvl="1" indent="-363444" algn="l">
              <a:lnSpc>
                <a:spcPts val="4713"/>
              </a:lnSpc>
              <a:buFont typeface="Arial"/>
              <a:buChar char="•"/>
            </a:pPr>
            <a:r>
              <a:rPr lang="en-US" sz="3366" u="none" strike="noStrike">
                <a:solidFill>
                  <a:srgbClr val="000000"/>
                </a:solidFill>
                <a:latin typeface="Bryndan Write"/>
                <a:ea typeface="Bryndan Write"/>
                <a:cs typeface="Bryndan Write"/>
                <a:sym typeface="Bryndan Write"/>
              </a:rPr>
              <a:t>nożyczki, pinceta, rękawiczki jednorazowe</a:t>
            </a:r>
          </a:p>
          <a:p>
            <a:pPr marL="726888" lvl="1" indent="-363444" algn="l">
              <a:lnSpc>
                <a:spcPts val="4713"/>
              </a:lnSpc>
              <a:buFont typeface="Arial"/>
              <a:buChar char="•"/>
            </a:pPr>
            <a:r>
              <a:rPr lang="en-US" sz="3366" u="none" strike="noStrike">
                <a:solidFill>
                  <a:srgbClr val="000000"/>
                </a:solidFill>
                <a:latin typeface="Bryndan Write"/>
                <a:ea typeface="Bryndan Write"/>
                <a:cs typeface="Bryndan Write"/>
                <a:sym typeface="Bryndan Write"/>
              </a:rPr>
              <a:t>termometr</a:t>
            </a:r>
          </a:p>
          <a:p>
            <a:pPr marL="726888" lvl="1" indent="-363444" algn="l">
              <a:lnSpc>
                <a:spcPts val="4713"/>
              </a:lnSpc>
              <a:buFont typeface="Arial"/>
              <a:buChar char="•"/>
            </a:pPr>
            <a:r>
              <a:rPr lang="en-US" sz="3366" u="none" strike="noStrike">
                <a:solidFill>
                  <a:srgbClr val="000000"/>
                </a:solidFill>
                <a:latin typeface="Bryndan Write"/>
                <a:ea typeface="Bryndan Write"/>
                <a:cs typeface="Bryndan Write"/>
                <a:sym typeface="Bryndan Write"/>
              </a:rPr>
              <a:t>leki przeciwbólowe </a:t>
            </a:r>
          </a:p>
          <a:p>
            <a:pPr marL="726888" lvl="1" indent="-363444" algn="l">
              <a:lnSpc>
                <a:spcPts val="4713"/>
              </a:lnSpc>
              <a:buFont typeface="Arial"/>
              <a:buChar char="•"/>
            </a:pPr>
            <a:r>
              <a:rPr lang="en-US" sz="3366" u="none" strike="noStrike">
                <a:solidFill>
                  <a:srgbClr val="000000"/>
                </a:solidFill>
                <a:latin typeface="Bryndan Write"/>
                <a:ea typeface="Bryndan Write"/>
                <a:cs typeface="Bryndan Write"/>
                <a:sym typeface="Bryndan Write"/>
              </a:rPr>
              <a:t>środki na biegunkę i alergię</a:t>
            </a:r>
          </a:p>
          <a:p>
            <a:pPr marL="726888" lvl="1" indent="-363444" algn="l">
              <a:lnSpc>
                <a:spcPts val="4713"/>
              </a:lnSpc>
              <a:buFont typeface="Arial"/>
              <a:buChar char="•"/>
            </a:pPr>
            <a:r>
              <a:rPr lang="en-US" sz="3366" u="none" strike="noStrike">
                <a:solidFill>
                  <a:srgbClr val="000000"/>
                </a:solidFill>
                <a:latin typeface="Bryndan Write"/>
                <a:ea typeface="Bryndan Write"/>
                <a:cs typeface="Bryndan Write"/>
                <a:sym typeface="Bryndan Write"/>
              </a:rPr>
              <a:t>preparaty na oparzenia i ukąszenia</a:t>
            </a:r>
          </a:p>
          <a:p>
            <a:pPr marL="726888" lvl="1" indent="-363444" algn="l">
              <a:lnSpc>
                <a:spcPts val="4713"/>
              </a:lnSpc>
              <a:buFont typeface="Arial"/>
              <a:buChar char="•"/>
            </a:pPr>
            <a:r>
              <a:rPr lang="en-US" sz="3366" u="none" strike="noStrike">
                <a:solidFill>
                  <a:srgbClr val="000000"/>
                </a:solidFill>
                <a:latin typeface="Bryndan Write"/>
                <a:ea typeface="Bryndan Write"/>
                <a:cs typeface="Bryndan Write"/>
                <a:sym typeface="Bryndan Write"/>
              </a:rPr>
              <a:t>zapas przyjmowanych leków</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1397340" y="5544048"/>
            <a:ext cx="20407688" cy="3339440"/>
          </a:xfrm>
          <a:custGeom>
            <a:avLst/>
            <a:gdLst/>
            <a:ahLst/>
            <a:cxnLst/>
            <a:rect l="l" t="t" r="r" b="b"/>
            <a:pathLst>
              <a:path w="20407688" h="3339440">
                <a:moveTo>
                  <a:pt x="0" y="0"/>
                </a:moveTo>
                <a:lnTo>
                  <a:pt x="20407688" y="0"/>
                </a:lnTo>
                <a:lnTo>
                  <a:pt x="20407688" y="3339440"/>
                </a:lnTo>
                <a:lnTo>
                  <a:pt x="0" y="33394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7283974"/>
            <a:ext cx="22490161" cy="6578372"/>
          </a:xfrm>
          <a:custGeom>
            <a:avLst/>
            <a:gdLst/>
            <a:ahLst/>
            <a:cxnLst/>
            <a:rect l="l" t="t" r="r" b="b"/>
            <a:pathLst>
              <a:path w="22490161" h="6578372">
                <a:moveTo>
                  <a:pt x="0" y="0"/>
                </a:moveTo>
                <a:lnTo>
                  <a:pt x="22490161" y="0"/>
                </a:lnTo>
                <a:lnTo>
                  <a:pt x="22490161" y="6578372"/>
                </a:lnTo>
                <a:lnTo>
                  <a:pt x="0" y="6578372"/>
                </a:lnTo>
                <a:lnTo>
                  <a:pt x="0" y="0"/>
                </a:lnTo>
                <a:close/>
              </a:path>
            </a:pathLst>
          </a:custGeom>
          <a:blipFill>
            <a:blip r:embed="rId4"/>
            <a:stretch>
              <a:fillRect/>
            </a:stretch>
          </a:blipFill>
        </p:spPr>
      </p:sp>
      <p:sp>
        <p:nvSpPr>
          <p:cNvPr id="4" name="Freeform 4"/>
          <p:cNvSpPr/>
          <p:nvPr/>
        </p:nvSpPr>
        <p:spPr>
          <a:xfrm rot="799440">
            <a:off x="6485107" y="8832133"/>
            <a:ext cx="1413995" cy="2057400"/>
          </a:xfrm>
          <a:custGeom>
            <a:avLst/>
            <a:gdLst/>
            <a:ahLst/>
            <a:cxnLst/>
            <a:rect l="l" t="t" r="r" b="b"/>
            <a:pathLst>
              <a:path w="1413995" h="2057400">
                <a:moveTo>
                  <a:pt x="0" y="0"/>
                </a:moveTo>
                <a:lnTo>
                  <a:pt x="1413995" y="0"/>
                </a:lnTo>
                <a:lnTo>
                  <a:pt x="1413995"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1738155" y="2046661"/>
            <a:ext cx="7868397" cy="7814172"/>
            <a:chOff x="0" y="0"/>
            <a:chExt cx="2072335" cy="2058054"/>
          </a:xfrm>
        </p:grpSpPr>
        <p:sp>
          <p:nvSpPr>
            <p:cNvPr id="6" name="Freeform 6"/>
            <p:cNvSpPr/>
            <p:nvPr/>
          </p:nvSpPr>
          <p:spPr>
            <a:xfrm>
              <a:off x="0" y="0"/>
              <a:ext cx="2072335" cy="2058054"/>
            </a:xfrm>
            <a:custGeom>
              <a:avLst/>
              <a:gdLst/>
              <a:ahLst/>
              <a:cxnLst/>
              <a:rect l="l" t="t" r="r" b="b"/>
              <a:pathLst>
                <a:path w="2072335" h="2058054">
                  <a:moveTo>
                    <a:pt x="20662" y="0"/>
                  </a:moveTo>
                  <a:lnTo>
                    <a:pt x="2051673" y="0"/>
                  </a:lnTo>
                  <a:cubicBezTo>
                    <a:pt x="2063084" y="0"/>
                    <a:pt x="2072335" y="9251"/>
                    <a:pt x="2072335" y="20662"/>
                  </a:cubicBezTo>
                  <a:lnTo>
                    <a:pt x="2072335" y="2037391"/>
                  </a:lnTo>
                  <a:cubicBezTo>
                    <a:pt x="2072335" y="2048803"/>
                    <a:pt x="2063084" y="2058054"/>
                    <a:pt x="2051673" y="2058054"/>
                  </a:cubicBezTo>
                  <a:lnTo>
                    <a:pt x="20662" y="2058054"/>
                  </a:lnTo>
                  <a:cubicBezTo>
                    <a:pt x="9251" y="2058054"/>
                    <a:pt x="0" y="2048803"/>
                    <a:pt x="0" y="2037391"/>
                  </a:cubicBezTo>
                  <a:lnTo>
                    <a:pt x="0" y="20662"/>
                  </a:lnTo>
                  <a:cubicBezTo>
                    <a:pt x="0" y="9251"/>
                    <a:pt x="9251" y="0"/>
                    <a:pt x="20662" y="0"/>
                  </a:cubicBezTo>
                  <a:close/>
                </a:path>
              </a:pathLst>
            </a:custGeom>
            <a:solidFill>
              <a:srgbClr val="FFC93C"/>
            </a:solidFill>
          </p:spPr>
        </p:sp>
        <p:sp>
          <p:nvSpPr>
            <p:cNvPr id="7" name="TextBox 7"/>
            <p:cNvSpPr txBox="1"/>
            <p:nvPr/>
          </p:nvSpPr>
          <p:spPr>
            <a:xfrm>
              <a:off x="0" y="-38100"/>
              <a:ext cx="2072335" cy="2096154"/>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0385135" y="3775299"/>
            <a:ext cx="6068043" cy="5108189"/>
          </a:xfrm>
          <a:custGeom>
            <a:avLst/>
            <a:gdLst/>
            <a:ahLst/>
            <a:cxnLst/>
            <a:rect l="l" t="t" r="r" b="b"/>
            <a:pathLst>
              <a:path w="6068043" h="5108189">
                <a:moveTo>
                  <a:pt x="0" y="0"/>
                </a:moveTo>
                <a:lnTo>
                  <a:pt x="6068043" y="0"/>
                </a:lnTo>
                <a:lnTo>
                  <a:pt x="6068043" y="5108189"/>
                </a:lnTo>
                <a:lnTo>
                  <a:pt x="0" y="5108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2369454" y="2193288"/>
            <a:ext cx="6605798" cy="7406618"/>
          </a:xfrm>
          <a:prstGeom prst="rect">
            <a:avLst/>
          </a:prstGeom>
        </p:spPr>
        <p:txBody>
          <a:bodyPr lIns="0" tIns="0" rIns="0" bIns="0" rtlCol="0" anchor="t">
            <a:spAutoFit/>
          </a:bodyPr>
          <a:lstStyle/>
          <a:p>
            <a:pPr marL="0" lvl="0" indent="0" algn="just">
              <a:lnSpc>
                <a:spcPts val="4877"/>
              </a:lnSpc>
            </a:pPr>
            <a:r>
              <a:rPr lang="en-US" sz="3483">
                <a:solidFill>
                  <a:srgbClr val="000000"/>
                </a:solidFill>
                <a:latin typeface="Bryndan Write"/>
                <a:ea typeface="Bryndan Write"/>
                <a:cs typeface="Bryndan Write"/>
                <a:sym typeface="Bryndan Write"/>
              </a:rPr>
              <a:t>W okresie wakacji znacząco wzrasta ryzyko zagrożeń dla bezpieczeństwa dzieci i młodzieży. Brak odpowiedniej opieki ze strony rodziców, opiekunów oraz organizatorów letniego wypoczynku może prowadzić do wielu tragicznych wypadków, a także do przestępstw i wykroczeń popełnianych zarówno przez nieletnich, jak i na ich szkodę.</a:t>
            </a:r>
          </a:p>
        </p:txBody>
      </p:sp>
      <p:sp>
        <p:nvSpPr>
          <p:cNvPr id="10" name="TextBox 10"/>
          <p:cNvSpPr txBox="1"/>
          <p:nvPr/>
        </p:nvSpPr>
        <p:spPr>
          <a:xfrm>
            <a:off x="1440288" y="928480"/>
            <a:ext cx="8464131" cy="1379108"/>
          </a:xfrm>
          <a:prstGeom prst="rect">
            <a:avLst/>
          </a:prstGeom>
        </p:spPr>
        <p:txBody>
          <a:bodyPr lIns="0" tIns="0" rIns="0" bIns="0" rtlCol="0" anchor="t">
            <a:spAutoFit/>
          </a:bodyPr>
          <a:lstStyle/>
          <a:p>
            <a:pPr marL="0" lvl="0" indent="0" algn="ctr">
              <a:lnSpc>
                <a:spcPts val="10420"/>
              </a:lnSpc>
              <a:spcBef>
                <a:spcPct val="0"/>
              </a:spcBef>
            </a:pPr>
            <a:r>
              <a:rPr lang="en-US" sz="10420">
                <a:solidFill>
                  <a:srgbClr val="FFFFFF"/>
                </a:solidFill>
                <a:latin typeface="Pagkaki"/>
                <a:ea typeface="Pagkaki"/>
                <a:cs typeface="Pagkaki"/>
                <a:sym typeface="Pagkaki"/>
              </a:rPr>
              <a:t>WSTĘP</a:t>
            </a:r>
          </a:p>
        </p:txBody>
      </p:sp>
      <p:sp>
        <p:nvSpPr>
          <p:cNvPr id="11" name="Freeform 11"/>
          <p:cNvSpPr/>
          <p:nvPr/>
        </p:nvSpPr>
        <p:spPr>
          <a:xfrm>
            <a:off x="13601700" y="832907"/>
            <a:ext cx="3657600" cy="1569443"/>
          </a:xfrm>
          <a:custGeom>
            <a:avLst/>
            <a:gdLst/>
            <a:ahLst/>
            <a:cxnLst/>
            <a:rect l="l" t="t" r="r" b="b"/>
            <a:pathLst>
              <a:path w="3657600" h="1569443">
                <a:moveTo>
                  <a:pt x="0" y="0"/>
                </a:moveTo>
                <a:lnTo>
                  <a:pt x="3657600" y="0"/>
                </a:lnTo>
                <a:lnTo>
                  <a:pt x="3657600" y="1569443"/>
                </a:lnTo>
                <a:lnTo>
                  <a:pt x="0" y="15694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flipH="1">
            <a:off x="14859868" y="2402350"/>
            <a:ext cx="4643359" cy="5939180"/>
          </a:xfrm>
          <a:custGeom>
            <a:avLst/>
            <a:gdLst/>
            <a:ahLst/>
            <a:cxnLst/>
            <a:rect l="l" t="t" r="r" b="b"/>
            <a:pathLst>
              <a:path w="4643359" h="5939180">
                <a:moveTo>
                  <a:pt x="4643360" y="0"/>
                </a:moveTo>
                <a:lnTo>
                  <a:pt x="0" y="0"/>
                </a:lnTo>
                <a:lnTo>
                  <a:pt x="0" y="5939180"/>
                </a:lnTo>
                <a:lnTo>
                  <a:pt x="4643360" y="5939180"/>
                </a:lnTo>
                <a:lnTo>
                  <a:pt x="464336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flipH="1">
            <a:off x="10478698" y="1547835"/>
            <a:ext cx="2025792" cy="1837946"/>
          </a:xfrm>
          <a:custGeom>
            <a:avLst/>
            <a:gdLst/>
            <a:ahLst/>
            <a:cxnLst/>
            <a:rect l="l" t="t" r="r" b="b"/>
            <a:pathLst>
              <a:path w="2025792" h="1837946">
                <a:moveTo>
                  <a:pt x="2025793" y="0"/>
                </a:moveTo>
                <a:lnTo>
                  <a:pt x="0" y="0"/>
                </a:lnTo>
                <a:lnTo>
                  <a:pt x="0" y="1837947"/>
                </a:lnTo>
                <a:lnTo>
                  <a:pt x="2025793" y="1837947"/>
                </a:lnTo>
                <a:lnTo>
                  <a:pt x="2025793"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flipH="1">
            <a:off x="-448427" y="326191"/>
            <a:ext cx="2954254" cy="1267643"/>
          </a:xfrm>
          <a:custGeom>
            <a:avLst/>
            <a:gdLst/>
            <a:ahLst/>
            <a:cxnLst/>
            <a:rect l="l" t="t" r="r" b="b"/>
            <a:pathLst>
              <a:path w="2954254" h="1267643">
                <a:moveTo>
                  <a:pt x="2954254" y="0"/>
                </a:moveTo>
                <a:lnTo>
                  <a:pt x="0" y="0"/>
                </a:lnTo>
                <a:lnTo>
                  <a:pt x="0" y="1267643"/>
                </a:lnTo>
                <a:lnTo>
                  <a:pt x="2954254" y="1267643"/>
                </a:lnTo>
                <a:lnTo>
                  <a:pt x="2954254"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9807612" y="4696909"/>
            <a:ext cx="1683983" cy="1632485"/>
          </a:xfrm>
          <a:custGeom>
            <a:avLst/>
            <a:gdLst/>
            <a:ahLst/>
            <a:cxnLst/>
            <a:rect l="l" t="t" r="r" b="b"/>
            <a:pathLst>
              <a:path w="1683983" h="1632485">
                <a:moveTo>
                  <a:pt x="0" y="0"/>
                </a:moveTo>
                <a:lnTo>
                  <a:pt x="1683983" y="0"/>
                </a:lnTo>
                <a:lnTo>
                  <a:pt x="1683983" y="1632485"/>
                </a:lnTo>
                <a:lnTo>
                  <a:pt x="0" y="1632485"/>
                </a:lnTo>
                <a:lnTo>
                  <a:pt x="0" y="0"/>
                </a:lnTo>
                <a:close/>
              </a:path>
            </a:pathLst>
          </a:custGeom>
          <a:blipFill>
            <a:blip r:embed="rId15"/>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6050869" y="5937065"/>
            <a:ext cx="26582934" cy="4349935"/>
          </a:xfrm>
          <a:custGeom>
            <a:avLst/>
            <a:gdLst/>
            <a:ahLst/>
            <a:cxnLst/>
            <a:rect l="l" t="t" r="r" b="b"/>
            <a:pathLst>
              <a:path w="26582934" h="4349935">
                <a:moveTo>
                  <a:pt x="0" y="0"/>
                </a:moveTo>
                <a:lnTo>
                  <a:pt x="26582934" y="0"/>
                </a:lnTo>
                <a:lnTo>
                  <a:pt x="26582934" y="4349935"/>
                </a:lnTo>
                <a:lnTo>
                  <a:pt x="0" y="43499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flipV="1">
            <a:off x="-2517142" y="8151563"/>
            <a:ext cx="22513075" cy="6585074"/>
          </a:xfrm>
          <a:custGeom>
            <a:avLst/>
            <a:gdLst/>
            <a:ahLst/>
            <a:cxnLst/>
            <a:rect l="l" t="t" r="r" b="b"/>
            <a:pathLst>
              <a:path w="22513075" h="6585074">
                <a:moveTo>
                  <a:pt x="0" y="6585074"/>
                </a:moveTo>
                <a:lnTo>
                  <a:pt x="22513075" y="6585074"/>
                </a:lnTo>
                <a:lnTo>
                  <a:pt x="22513075" y="0"/>
                </a:lnTo>
                <a:lnTo>
                  <a:pt x="0" y="0"/>
                </a:lnTo>
                <a:lnTo>
                  <a:pt x="0" y="6585074"/>
                </a:lnTo>
                <a:close/>
              </a:path>
            </a:pathLst>
          </a:custGeom>
          <a:blipFill>
            <a:blip r:embed="rId4"/>
            <a:stretch>
              <a:fillRect/>
            </a:stretch>
          </a:blipFill>
        </p:spPr>
      </p:sp>
      <p:sp>
        <p:nvSpPr>
          <p:cNvPr id="4" name="Freeform 4"/>
          <p:cNvSpPr/>
          <p:nvPr/>
        </p:nvSpPr>
        <p:spPr>
          <a:xfrm flipH="1">
            <a:off x="15382222" y="637155"/>
            <a:ext cx="3591333" cy="1541008"/>
          </a:xfrm>
          <a:custGeom>
            <a:avLst/>
            <a:gdLst/>
            <a:ahLst/>
            <a:cxnLst/>
            <a:rect l="l" t="t" r="r" b="b"/>
            <a:pathLst>
              <a:path w="3591333" h="1541008">
                <a:moveTo>
                  <a:pt x="3591333" y="0"/>
                </a:moveTo>
                <a:lnTo>
                  <a:pt x="0" y="0"/>
                </a:lnTo>
                <a:lnTo>
                  <a:pt x="0" y="1541009"/>
                </a:lnTo>
                <a:lnTo>
                  <a:pt x="3591333" y="1541009"/>
                </a:lnTo>
                <a:lnTo>
                  <a:pt x="3591333"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5382222" y="1822265"/>
            <a:ext cx="6000127" cy="8229600"/>
          </a:xfrm>
          <a:custGeom>
            <a:avLst/>
            <a:gdLst/>
            <a:ahLst/>
            <a:cxnLst/>
            <a:rect l="l" t="t" r="r" b="b"/>
            <a:pathLst>
              <a:path w="6000127" h="8229600">
                <a:moveTo>
                  <a:pt x="0" y="0"/>
                </a:moveTo>
                <a:lnTo>
                  <a:pt x="6000126" y="0"/>
                </a:lnTo>
                <a:lnTo>
                  <a:pt x="6000126" y="8229600"/>
                </a:lnTo>
                <a:lnTo>
                  <a:pt x="0" y="82296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a:off x="-2661777" y="1681161"/>
            <a:ext cx="5323553" cy="7301632"/>
          </a:xfrm>
          <a:custGeom>
            <a:avLst/>
            <a:gdLst/>
            <a:ahLst/>
            <a:cxnLst/>
            <a:rect l="l" t="t" r="r" b="b"/>
            <a:pathLst>
              <a:path w="5323553" h="7301632">
                <a:moveTo>
                  <a:pt x="5323554" y="0"/>
                </a:moveTo>
                <a:lnTo>
                  <a:pt x="0" y="0"/>
                </a:lnTo>
                <a:lnTo>
                  <a:pt x="0" y="7301632"/>
                </a:lnTo>
                <a:lnTo>
                  <a:pt x="5323554" y="7301632"/>
                </a:lnTo>
                <a:lnTo>
                  <a:pt x="53235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110728" y="4289611"/>
            <a:ext cx="5459593" cy="8754449"/>
          </a:xfrm>
          <a:custGeom>
            <a:avLst/>
            <a:gdLst/>
            <a:ahLst/>
            <a:cxnLst/>
            <a:rect l="l" t="t" r="r" b="b"/>
            <a:pathLst>
              <a:path w="5459593" h="8754449">
                <a:moveTo>
                  <a:pt x="0" y="0"/>
                </a:moveTo>
                <a:lnTo>
                  <a:pt x="5459593" y="0"/>
                </a:lnTo>
                <a:lnTo>
                  <a:pt x="5459593" y="8754449"/>
                </a:lnTo>
                <a:lnTo>
                  <a:pt x="0" y="87544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TextBox 8"/>
          <p:cNvSpPr txBox="1"/>
          <p:nvPr/>
        </p:nvSpPr>
        <p:spPr>
          <a:xfrm>
            <a:off x="2411638" y="658746"/>
            <a:ext cx="13464723" cy="2206754"/>
          </a:xfrm>
          <a:prstGeom prst="rect">
            <a:avLst/>
          </a:prstGeom>
        </p:spPr>
        <p:txBody>
          <a:bodyPr lIns="0" tIns="0" rIns="0" bIns="0" rtlCol="0" anchor="t">
            <a:spAutoFit/>
          </a:bodyPr>
          <a:lstStyle/>
          <a:p>
            <a:pPr marL="0" lvl="0" indent="0" algn="ctr">
              <a:lnSpc>
                <a:spcPts val="8508"/>
              </a:lnSpc>
              <a:spcBef>
                <a:spcPct val="0"/>
              </a:spcBef>
            </a:pPr>
            <a:r>
              <a:rPr lang="en-US" sz="8508">
                <a:solidFill>
                  <a:srgbClr val="FFFFFF"/>
                </a:solidFill>
                <a:latin typeface="Pagkaki"/>
                <a:ea typeface="Pagkaki"/>
                <a:cs typeface="Pagkaki"/>
                <a:sym typeface="Pagkaki"/>
              </a:rPr>
              <a:t>8. PODSTAWY RATOWANIA ŻYCIA</a:t>
            </a:r>
          </a:p>
        </p:txBody>
      </p:sp>
      <p:sp>
        <p:nvSpPr>
          <p:cNvPr id="9" name="Freeform 9"/>
          <p:cNvSpPr/>
          <p:nvPr/>
        </p:nvSpPr>
        <p:spPr>
          <a:xfrm>
            <a:off x="8036685" y="4389564"/>
            <a:ext cx="3192637" cy="3095003"/>
          </a:xfrm>
          <a:custGeom>
            <a:avLst/>
            <a:gdLst/>
            <a:ahLst/>
            <a:cxnLst/>
            <a:rect l="l" t="t" r="r" b="b"/>
            <a:pathLst>
              <a:path w="3192637" h="3095003">
                <a:moveTo>
                  <a:pt x="0" y="0"/>
                </a:moveTo>
                <a:lnTo>
                  <a:pt x="3192637" y="0"/>
                </a:lnTo>
                <a:lnTo>
                  <a:pt x="3192637" y="3095003"/>
                </a:lnTo>
                <a:lnTo>
                  <a:pt x="0" y="3095003"/>
                </a:lnTo>
                <a:lnTo>
                  <a:pt x="0" y="0"/>
                </a:lnTo>
                <a:close/>
              </a:path>
            </a:pathLst>
          </a:custGeom>
          <a:blipFill>
            <a:blip r:embed="rId11"/>
            <a:stretch>
              <a:fillRect/>
            </a:stretch>
          </a:blipFill>
        </p:spPr>
      </p:sp>
      <p:sp>
        <p:nvSpPr>
          <p:cNvPr id="10" name="Freeform 10"/>
          <p:cNvSpPr/>
          <p:nvPr/>
        </p:nvSpPr>
        <p:spPr>
          <a:xfrm>
            <a:off x="14782788" y="106484"/>
            <a:ext cx="2088011" cy="2088011"/>
          </a:xfrm>
          <a:custGeom>
            <a:avLst/>
            <a:gdLst/>
            <a:ahLst/>
            <a:cxnLst/>
            <a:rect l="l" t="t" r="r" b="b"/>
            <a:pathLst>
              <a:path w="2088011" h="2088011">
                <a:moveTo>
                  <a:pt x="0" y="0"/>
                </a:moveTo>
                <a:lnTo>
                  <a:pt x="2088011" y="0"/>
                </a:lnTo>
                <a:lnTo>
                  <a:pt x="2088011" y="2088012"/>
                </a:lnTo>
                <a:lnTo>
                  <a:pt x="0" y="2088012"/>
                </a:lnTo>
                <a:lnTo>
                  <a:pt x="0" y="0"/>
                </a:lnTo>
                <a:close/>
              </a:path>
            </a:pathLst>
          </a:custGeom>
          <a:blipFill>
            <a:blip r:embed="rId12"/>
            <a:stretch>
              <a:fillRect/>
            </a:stretch>
          </a:blipFill>
        </p:spPr>
      </p:sp>
      <p:sp>
        <p:nvSpPr>
          <p:cNvPr id="11" name="Freeform 11"/>
          <p:cNvSpPr/>
          <p:nvPr/>
        </p:nvSpPr>
        <p:spPr>
          <a:xfrm flipH="1">
            <a:off x="-861536" y="653488"/>
            <a:ext cx="3591333" cy="1541008"/>
          </a:xfrm>
          <a:custGeom>
            <a:avLst/>
            <a:gdLst/>
            <a:ahLst/>
            <a:cxnLst/>
            <a:rect l="l" t="t" r="r" b="b"/>
            <a:pathLst>
              <a:path w="3591333" h="1541008">
                <a:moveTo>
                  <a:pt x="3591332" y="0"/>
                </a:moveTo>
                <a:lnTo>
                  <a:pt x="0" y="0"/>
                </a:lnTo>
                <a:lnTo>
                  <a:pt x="0" y="1541008"/>
                </a:lnTo>
                <a:lnTo>
                  <a:pt x="3591332" y="1541008"/>
                </a:lnTo>
                <a:lnTo>
                  <a:pt x="3591332"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flipH="1">
            <a:off x="13618973" y="2451665"/>
            <a:ext cx="2025792" cy="1837946"/>
          </a:xfrm>
          <a:custGeom>
            <a:avLst/>
            <a:gdLst/>
            <a:ahLst/>
            <a:cxnLst/>
            <a:rect l="l" t="t" r="r" b="b"/>
            <a:pathLst>
              <a:path w="2025792" h="1837946">
                <a:moveTo>
                  <a:pt x="2025792" y="0"/>
                </a:moveTo>
                <a:lnTo>
                  <a:pt x="0" y="0"/>
                </a:lnTo>
                <a:lnTo>
                  <a:pt x="0" y="1837946"/>
                </a:lnTo>
                <a:lnTo>
                  <a:pt x="2025792" y="1837946"/>
                </a:lnTo>
                <a:lnTo>
                  <a:pt x="2025792"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a:off x="6814438" y="8790696"/>
            <a:ext cx="2444495" cy="2197490"/>
          </a:xfrm>
          <a:custGeom>
            <a:avLst/>
            <a:gdLst/>
            <a:ahLst/>
            <a:cxnLst/>
            <a:rect l="l" t="t" r="r" b="b"/>
            <a:pathLst>
              <a:path w="2444495" h="2197490">
                <a:moveTo>
                  <a:pt x="0" y="0"/>
                </a:moveTo>
                <a:lnTo>
                  <a:pt x="2444494" y="0"/>
                </a:lnTo>
                <a:lnTo>
                  <a:pt x="2444494" y="2197490"/>
                </a:lnTo>
                <a:lnTo>
                  <a:pt x="0" y="219749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Freeform 14"/>
          <p:cNvSpPr/>
          <p:nvPr/>
        </p:nvSpPr>
        <p:spPr>
          <a:xfrm>
            <a:off x="14567666" y="5601563"/>
            <a:ext cx="5964398" cy="5020939"/>
          </a:xfrm>
          <a:custGeom>
            <a:avLst/>
            <a:gdLst/>
            <a:ahLst/>
            <a:cxnLst/>
            <a:rect l="l" t="t" r="r" b="b"/>
            <a:pathLst>
              <a:path w="5964398" h="5020939">
                <a:moveTo>
                  <a:pt x="0" y="0"/>
                </a:moveTo>
                <a:lnTo>
                  <a:pt x="5964399" y="0"/>
                </a:lnTo>
                <a:lnTo>
                  <a:pt x="5964399" y="5020939"/>
                </a:lnTo>
                <a:lnTo>
                  <a:pt x="0" y="502093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15" name="Group 15"/>
          <p:cNvGrpSpPr/>
          <p:nvPr/>
        </p:nvGrpSpPr>
        <p:grpSpPr>
          <a:xfrm>
            <a:off x="2163919" y="2451665"/>
            <a:ext cx="13849124" cy="7600200"/>
            <a:chOff x="0" y="0"/>
            <a:chExt cx="2418536" cy="1327258"/>
          </a:xfrm>
        </p:grpSpPr>
        <p:sp>
          <p:nvSpPr>
            <p:cNvPr id="16" name="Freeform 16"/>
            <p:cNvSpPr/>
            <p:nvPr/>
          </p:nvSpPr>
          <p:spPr>
            <a:xfrm>
              <a:off x="0" y="0"/>
              <a:ext cx="2418536" cy="1327258"/>
            </a:xfrm>
            <a:custGeom>
              <a:avLst/>
              <a:gdLst/>
              <a:ahLst/>
              <a:cxnLst/>
              <a:rect l="l" t="t" r="r" b="b"/>
              <a:pathLst>
                <a:path w="2418536" h="1327258">
                  <a:moveTo>
                    <a:pt x="11739" y="0"/>
                  </a:moveTo>
                  <a:lnTo>
                    <a:pt x="2406797" y="0"/>
                  </a:lnTo>
                  <a:cubicBezTo>
                    <a:pt x="2409910" y="0"/>
                    <a:pt x="2412896" y="1237"/>
                    <a:pt x="2415098" y="3438"/>
                  </a:cubicBezTo>
                  <a:cubicBezTo>
                    <a:pt x="2417299" y="5640"/>
                    <a:pt x="2418536" y="8626"/>
                    <a:pt x="2418536" y="11739"/>
                  </a:cubicBezTo>
                  <a:lnTo>
                    <a:pt x="2418536" y="1315518"/>
                  </a:lnTo>
                  <a:cubicBezTo>
                    <a:pt x="2418536" y="1322002"/>
                    <a:pt x="2413280" y="1327258"/>
                    <a:pt x="2406797" y="1327258"/>
                  </a:cubicBezTo>
                  <a:lnTo>
                    <a:pt x="11739" y="1327258"/>
                  </a:lnTo>
                  <a:cubicBezTo>
                    <a:pt x="5256" y="1327258"/>
                    <a:pt x="0" y="1322002"/>
                    <a:pt x="0" y="1315518"/>
                  </a:cubicBezTo>
                  <a:lnTo>
                    <a:pt x="0" y="11739"/>
                  </a:lnTo>
                  <a:cubicBezTo>
                    <a:pt x="0" y="5256"/>
                    <a:pt x="5256" y="0"/>
                    <a:pt x="11739" y="0"/>
                  </a:cubicBezTo>
                  <a:close/>
                </a:path>
              </a:pathLst>
            </a:custGeom>
            <a:solidFill>
              <a:srgbClr val="FFC93C"/>
            </a:solidFill>
          </p:spPr>
        </p:sp>
        <p:sp>
          <p:nvSpPr>
            <p:cNvPr id="17" name="TextBox 17"/>
            <p:cNvSpPr txBox="1"/>
            <p:nvPr/>
          </p:nvSpPr>
          <p:spPr>
            <a:xfrm>
              <a:off x="0" y="-38100"/>
              <a:ext cx="2418536" cy="1365358"/>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3827546" y="2468174"/>
            <a:ext cx="10632908" cy="751414"/>
          </a:xfrm>
          <a:prstGeom prst="rect">
            <a:avLst/>
          </a:prstGeom>
        </p:spPr>
        <p:txBody>
          <a:bodyPr lIns="0" tIns="0" rIns="0" bIns="0" rtlCol="0" anchor="t">
            <a:spAutoFit/>
          </a:bodyPr>
          <a:lstStyle/>
          <a:p>
            <a:pPr algn="l">
              <a:lnSpc>
                <a:spcPts val="5833"/>
              </a:lnSpc>
            </a:pPr>
            <a:r>
              <a:rPr lang="en-US" sz="4166">
                <a:solidFill>
                  <a:srgbClr val="000000"/>
                </a:solidFill>
                <a:latin typeface="Bryndan Write"/>
                <a:ea typeface="Bryndan Write"/>
                <a:cs typeface="Bryndan Write"/>
                <a:sym typeface="Bryndan Write"/>
              </a:rPr>
              <a:t>A.</a:t>
            </a:r>
            <a:r>
              <a:rPr lang="en-US" sz="4166" u="none" strike="noStrike">
                <a:solidFill>
                  <a:srgbClr val="000000"/>
                </a:solidFill>
                <a:latin typeface="Bryndan Write"/>
                <a:ea typeface="Bryndan Write"/>
                <a:cs typeface="Bryndan Write"/>
                <a:sym typeface="Bryndan Write"/>
              </a:rPr>
              <a:t> Resuscytacja krążeniowo-oddechowa (RKO)</a:t>
            </a:r>
          </a:p>
        </p:txBody>
      </p:sp>
      <p:sp>
        <p:nvSpPr>
          <p:cNvPr id="19" name="TextBox 19"/>
          <p:cNvSpPr txBox="1"/>
          <p:nvPr/>
        </p:nvSpPr>
        <p:spPr>
          <a:xfrm>
            <a:off x="2262887" y="3533914"/>
            <a:ext cx="13762226" cy="6757918"/>
          </a:xfrm>
          <a:prstGeom prst="rect">
            <a:avLst/>
          </a:prstGeom>
        </p:spPr>
        <p:txBody>
          <a:bodyPr lIns="0" tIns="0" rIns="0" bIns="0" rtlCol="0" anchor="t">
            <a:spAutoFit/>
          </a:bodyPr>
          <a:lstStyle/>
          <a:p>
            <a:pPr algn="l">
              <a:lnSpc>
                <a:spcPts val="4466"/>
              </a:lnSpc>
            </a:pPr>
            <a:r>
              <a:rPr lang="en-US" sz="3190">
                <a:solidFill>
                  <a:srgbClr val="000000"/>
                </a:solidFill>
                <a:latin typeface="Bryndan Write"/>
                <a:ea typeface="Bryndan Write"/>
                <a:cs typeface="Bryndan Write"/>
                <a:sym typeface="Bryndan Write"/>
              </a:rPr>
              <a:t>Dla osoby dorosłej, nieoddychającej i nieprzytomnej:</a:t>
            </a:r>
          </a:p>
          <a:p>
            <a:pPr algn="l">
              <a:lnSpc>
                <a:spcPts val="4466"/>
              </a:lnSpc>
            </a:pPr>
            <a:r>
              <a:rPr lang="en-US" sz="3190">
                <a:solidFill>
                  <a:srgbClr val="000000"/>
                </a:solidFill>
                <a:latin typeface="Bryndan Write"/>
                <a:ea typeface="Bryndan Write"/>
                <a:cs typeface="Bryndan Write"/>
                <a:sym typeface="Bryndan Write"/>
              </a:rPr>
              <a:t>1.Sprawdź przytomność – potrząśnij za ramiona, zapytaj głośno: „Czy wszystko w porządku?”</a:t>
            </a:r>
          </a:p>
          <a:p>
            <a:pPr algn="l">
              <a:lnSpc>
                <a:spcPts val="4466"/>
              </a:lnSpc>
            </a:pPr>
            <a:r>
              <a:rPr lang="en-US" sz="3190">
                <a:solidFill>
                  <a:srgbClr val="000000"/>
                </a:solidFill>
                <a:latin typeface="Bryndan Write"/>
                <a:ea typeface="Bryndan Write"/>
                <a:cs typeface="Bryndan Write"/>
                <a:sym typeface="Bryndan Write"/>
              </a:rPr>
              <a:t>2.Zadzwoń po pomoc – jeśli brak reakcji, zadzwoń pod 112 lub poproś kogoś o wezwanie pomocy.</a:t>
            </a:r>
          </a:p>
          <a:p>
            <a:pPr algn="l">
              <a:lnSpc>
                <a:spcPts val="4466"/>
              </a:lnSpc>
            </a:pPr>
            <a:r>
              <a:rPr lang="en-US" sz="3190">
                <a:solidFill>
                  <a:srgbClr val="000000"/>
                </a:solidFill>
                <a:latin typeface="Bryndan Write"/>
                <a:ea typeface="Bryndan Write"/>
                <a:cs typeface="Bryndan Write"/>
                <a:sym typeface="Bryndan Write"/>
              </a:rPr>
              <a:t>3.Sprawdź</a:t>
            </a:r>
            <a:r>
              <a:rPr lang="en-US" sz="3190" u="none" strike="noStrike">
                <a:solidFill>
                  <a:srgbClr val="000000"/>
                </a:solidFill>
                <a:latin typeface="Bryndan Write"/>
                <a:ea typeface="Bryndan Write"/>
                <a:cs typeface="Bryndan Write"/>
                <a:sym typeface="Bryndan Write"/>
              </a:rPr>
              <a:t> oddech – nachyl się i obserwuj przez 10 sekund: czy klatka piersiowa się unosi, czy słychać oddech, czy czujesz go na policzku.</a:t>
            </a:r>
          </a:p>
          <a:p>
            <a:pPr algn="l">
              <a:lnSpc>
                <a:spcPts val="4466"/>
              </a:lnSpc>
            </a:pPr>
            <a:r>
              <a:rPr lang="en-US" sz="3190" u="none" strike="noStrike">
                <a:solidFill>
                  <a:srgbClr val="000000"/>
                </a:solidFill>
                <a:latin typeface="Bryndan Write"/>
                <a:ea typeface="Bryndan Write"/>
                <a:cs typeface="Bryndan Write"/>
                <a:sym typeface="Bryndan Write"/>
              </a:rPr>
              <a:t>4.Jeśli brak oddechu – rozpocznij RKO</a:t>
            </a:r>
          </a:p>
          <a:p>
            <a:pPr algn="l">
              <a:lnSpc>
                <a:spcPts val="4466"/>
              </a:lnSpc>
            </a:pPr>
            <a:r>
              <a:rPr lang="en-US" sz="3190" u="none" strike="noStrike">
                <a:solidFill>
                  <a:srgbClr val="000000"/>
                </a:solidFill>
                <a:latin typeface="Bryndan Write"/>
                <a:ea typeface="Bryndan Write"/>
                <a:cs typeface="Bryndan Write"/>
                <a:sym typeface="Bryndan Write"/>
              </a:rPr>
              <a:t>5. Odchyl głowę do tyłu, zatkaj nos, obejmij usta poszkodowanego i wdmuchnij powietrze przez </a:t>
            </a:r>
          </a:p>
          <a:p>
            <a:pPr algn="l">
              <a:lnSpc>
                <a:spcPts val="4466"/>
              </a:lnSpc>
            </a:pPr>
            <a:r>
              <a:rPr lang="en-US" sz="3190" u="none" strike="noStrike">
                <a:solidFill>
                  <a:srgbClr val="000000"/>
                </a:solidFill>
                <a:latin typeface="Bryndan Write"/>
                <a:ea typeface="Bryndan Write"/>
                <a:cs typeface="Bryndan Write"/>
                <a:sym typeface="Bryndan Write"/>
              </a:rPr>
              <a:t>1 sekundę (klatka powinna się unieść).</a:t>
            </a:r>
          </a:p>
          <a:p>
            <a:pPr algn="l">
              <a:lnSpc>
                <a:spcPts val="4466"/>
              </a:lnSpc>
            </a:pPr>
            <a:endParaRPr lang="en-US" sz="3190" u="none" strike="noStrike">
              <a:solidFill>
                <a:srgbClr val="000000"/>
              </a:solidFill>
              <a:latin typeface="Bryndan Write"/>
              <a:ea typeface="Bryndan Write"/>
              <a:cs typeface="Bryndan Write"/>
              <a:sym typeface="Bryndan Writ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1059844" y="6349803"/>
            <a:ext cx="20407688" cy="3339440"/>
          </a:xfrm>
          <a:custGeom>
            <a:avLst/>
            <a:gdLst/>
            <a:ahLst/>
            <a:cxnLst/>
            <a:rect l="l" t="t" r="r" b="b"/>
            <a:pathLst>
              <a:path w="20407688" h="3339440">
                <a:moveTo>
                  <a:pt x="0" y="0"/>
                </a:moveTo>
                <a:lnTo>
                  <a:pt x="20407688" y="0"/>
                </a:lnTo>
                <a:lnTo>
                  <a:pt x="20407688" y="3339439"/>
                </a:lnTo>
                <a:lnTo>
                  <a:pt x="0" y="33394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101081" y="7755183"/>
            <a:ext cx="22490161" cy="6578372"/>
          </a:xfrm>
          <a:custGeom>
            <a:avLst/>
            <a:gdLst/>
            <a:ahLst/>
            <a:cxnLst/>
            <a:rect l="l" t="t" r="r" b="b"/>
            <a:pathLst>
              <a:path w="22490161" h="6578372">
                <a:moveTo>
                  <a:pt x="0" y="0"/>
                </a:moveTo>
                <a:lnTo>
                  <a:pt x="22490162" y="0"/>
                </a:lnTo>
                <a:lnTo>
                  <a:pt x="22490162" y="6578372"/>
                </a:lnTo>
                <a:lnTo>
                  <a:pt x="0" y="6578372"/>
                </a:lnTo>
                <a:lnTo>
                  <a:pt x="0" y="0"/>
                </a:lnTo>
                <a:close/>
              </a:path>
            </a:pathLst>
          </a:custGeom>
          <a:blipFill>
            <a:blip r:embed="rId4"/>
            <a:stretch>
              <a:fillRect/>
            </a:stretch>
          </a:blipFill>
        </p:spPr>
      </p:sp>
      <p:sp>
        <p:nvSpPr>
          <p:cNvPr id="4" name="TextBox 4"/>
          <p:cNvSpPr txBox="1"/>
          <p:nvPr/>
        </p:nvSpPr>
        <p:spPr>
          <a:xfrm>
            <a:off x="1240435" y="680062"/>
            <a:ext cx="13786173" cy="1279414"/>
          </a:xfrm>
          <a:prstGeom prst="rect">
            <a:avLst/>
          </a:prstGeom>
        </p:spPr>
        <p:txBody>
          <a:bodyPr lIns="0" tIns="0" rIns="0" bIns="0" rtlCol="0" anchor="t">
            <a:spAutoFit/>
          </a:bodyPr>
          <a:lstStyle/>
          <a:p>
            <a:pPr marL="0" lvl="0" indent="0" algn="ctr">
              <a:lnSpc>
                <a:spcPts val="4995"/>
              </a:lnSpc>
              <a:spcBef>
                <a:spcPct val="0"/>
              </a:spcBef>
            </a:pPr>
            <a:r>
              <a:rPr lang="en-US" sz="4995">
                <a:solidFill>
                  <a:srgbClr val="FFFFFF"/>
                </a:solidFill>
                <a:latin typeface="Pagkaki"/>
                <a:ea typeface="Pagkaki"/>
                <a:cs typeface="Pagkaki"/>
                <a:sym typeface="Pagkaki"/>
              </a:rPr>
              <a:t>B. POZYCJA BOCZNA B</a:t>
            </a:r>
            <a:r>
              <a:rPr lang="en-US" sz="4995" u="none" strike="noStrike">
                <a:solidFill>
                  <a:srgbClr val="FFFFFF"/>
                </a:solidFill>
                <a:latin typeface="Pagkaki"/>
                <a:ea typeface="Pagkaki"/>
                <a:cs typeface="Pagkaki"/>
                <a:sym typeface="Pagkaki"/>
              </a:rPr>
              <a:t>EZPIECZNA (DLA OSOBY NIEPRZYTOMNEJ, ALE ODDYCHAJĄCEJ):</a:t>
            </a:r>
          </a:p>
        </p:txBody>
      </p:sp>
      <p:sp>
        <p:nvSpPr>
          <p:cNvPr id="5" name="Freeform 5"/>
          <p:cNvSpPr/>
          <p:nvPr/>
        </p:nvSpPr>
        <p:spPr>
          <a:xfrm flipH="1">
            <a:off x="-1840688" y="4129215"/>
            <a:ext cx="4230441" cy="5802350"/>
          </a:xfrm>
          <a:custGeom>
            <a:avLst/>
            <a:gdLst/>
            <a:ahLst/>
            <a:cxnLst/>
            <a:rect l="l" t="t" r="r" b="b"/>
            <a:pathLst>
              <a:path w="4230441" h="5802350">
                <a:moveTo>
                  <a:pt x="4230440" y="0"/>
                </a:moveTo>
                <a:lnTo>
                  <a:pt x="0" y="0"/>
                </a:lnTo>
                <a:lnTo>
                  <a:pt x="0" y="5802350"/>
                </a:lnTo>
                <a:lnTo>
                  <a:pt x="4230440" y="5802350"/>
                </a:lnTo>
                <a:lnTo>
                  <a:pt x="423044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a:off x="2623626" y="2453527"/>
            <a:ext cx="11736961" cy="6136081"/>
            <a:chOff x="0" y="0"/>
            <a:chExt cx="2674592" cy="1398276"/>
          </a:xfrm>
        </p:grpSpPr>
        <p:sp>
          <p:nvSpPr>
            <p:cNvPr id="7" name="Freeform 7"/>
            <p:cNvSpPr/>
            <p:nvPr/>
          </p:nvSpPr>
          <p:spPr>
            <a:xfrm>
              <a:off x="0" y="0"/>
              <a:ext cx="2674592" cy="1398276"/>
            </a:xfrm>
            <a:custGeom>
              <a:avLst/>
              <a:gdLst/>
              <a:ahLst/>
              <a:cxnLst/>
              <a:rect l="l" t="t" r="r" b="b"/>
              <a:pathLst>
                <a:path w="2674592" h="1398276">
                  <a:moveTo>
                    <a:pt x="13852" y="0"/>
                  </a:moveTo>
                  <a:lnTo>
                    <a:pt x="2660740" y="0"/>
                  </a:lnTo>
                  <a:cubicBezTo>
                    <a:pt x="2664413" y="0"/>
                    <a:pt x="2667937" y="1459"/>
                    <a:pt x="2670534" y="4057"/>
                  </a:cubicBezTo>
                  <a:cubicBezTo>
                    <a:pt x="2673132" y="6655"/>
                    <a:pt x="2674592" y="10178"/>
                    <a:pt x="2674592" y="13852"/>
                  </a:cubicBezTo>
                  <a:lnTo>
                    <a:pt x="2674592" y="1384424"/>
                  </a:lnTo>
                  <a:cubicBezTo>
                    <a:pt x="2674592" y="1388098"/>
                    <a:pt x="2673132" y="1391621"/>
                    <a:pt x="2670534" y="1394219"/>
                  </a:cubicBezTo>
                  <a:cubicBezTo>
                    <a:pt x="2667937" y="1396816"/>
                    <a:pt x="2664413" y="1398276"/>
                    <a:pt x="2660740" y="1398276"/>
                  </a:cubicBezTo>
                  <a:lnTo>
                    <a:pt x="13852" y="1398276"/>
                  </a:lnTo>
                  <a:cubicBezTo>
                    <a:pt x="10178" y="1398276"/>
                    <a:pt x="6655" y="1396816"/>
                    <a:pt x="4057" y="1394219"/>
                  </a:cubicBezTo>
                  <a:cubicBezTo>
                    <a:pt x="1459" y="1391621"/>
                    <a:pt x="0" y="1388098"/>
                    <a:pt x="0" y="1384424"/>
                  </a:cubicBezTo>
                  <a:lnTo>
                    <a:pt x="0" y="13852"/>
                  </a:lnTo>
                  <a:cubicBezTo>
                    <a:pt x="0" y="10178"/>
                    <a:pt x="1459" y="6655"/>
                    <a:pt x="4057" y="4057"/>
                  </a:cubicBezTo>
                  <a:cubicBezTo>
                    <a:pt x="6655" y="1459"/>
                    <a:pt x="10178" y="0"/>
                    <a:pt x="13852" y="0"/>
                  </a:cubicBezTo>
                  <a:close/>
                </a:path>
              </a:pathLst>
            </a:custGeom>
            <a:solidFill>
              <a:srgbClr val="FFC93C"/>
            </a:solidFill>
          </p:spPr>
        </p:sp>
        <p:sp>
          <p:nvSpPr>
            <p:cNvPr id="8" name="TextBox 8"/>
            <p:cNvSpPr txBox="1"/>
            <p:nvPr/>
          </p:nvSpPr>
          <p:spPr>
            <a:xfrm>
              <a:off x="0" y="-38100"/>
              <a:ext cx="2674592" cy="1436376"/>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H="1">
            <a:off x="15026607" y="827994"/>
            <a:ext cx="3657600" cy="1569443"/>
          </a:xfrm>
          <a:custGeom>
            <a:avLst/>
            <a:gdLst/>
            <a:ahLst/>
            <a:cxnLst/>
            <a:rect l="l" t="t" r="r" b="b"/>
            <a:pathLst>
              <a:path w="3657600" h="1569443">
                <a:moveTo>
                  <a:pt x="3657600" y="0"/>
                </a:moveTo>
                <a:lnTo>
                  <a:pt x="0" y="0"/>
                </a:lnTo>
                <a:lnTo>
                  <a:pt x="0" y="1569443"/>
                </a:lnTo>
                <a:lnTo>
                  <a:pt x="3657600" y="1569443"/>
                </a:lnTo>
                <a:lnTo>
                  <a:pt x="365760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flipH="1">
            <a:off x="-566226" y="1200544"/>
            <a:ext cx="3189852" cy="1368737"/>
          </a:xfrm>
          <a:custGeom>
            <a:avLst/>
            <a:gdLst/>
            <a:ahLst/>
            <a:cxnLst/>
            <a:rect l="l" t="t" r="r" b="b"/>
            <a:pathLst>
              <a:path w="3189852" h="1368737">
                <a:moveTo>
                  <a:pt x="3189852" y="0"/>
                </a:moveTo>
                <a:lnTo>
                  <a:pt x="0" y="0"/>
                </a:lnTo>
                <a:lnTo>
                  <a:pt x="0" y="1368737"/>
                </a:lnTo>
                <a:lnTo>
                  <a:pt x="3189852" y="1368737"/>
                </a:lnTo>
                <a:lnTo>
                  <a:pt x="3189852"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4703589" y="5111025"/>
            <a:ext cx="2555711" cy="2477555"/>
          </a:xfrm>
          <a:custGeom>
            <a:avLst/>
            <a:gdLst/>
            <a:ahLst/>
            <a:cxnLst/>
            <a:rect l="l" t="t" r="r" b="b"/>
            <a:pathLst>
              <a:path w="2555711" h="2477555">
                <a:moveTo>
                  <a:pt x="0" y="0"/>
                </a:moveTo>
                <a:lnTo>
                  <a:pt x="2555711" y="0"/>
                </a:lnTo>
                <a:lnTo>
                  <a:pt x="2555711" y="2477555"/>
                </a:lnTo>
                <a:lnTo>
                  <a:pt x="0" y="2477555"/>
                </a:lnTo>
                <a:lnTo>
                  <a:pt x="0" y="0"/>
                </a:lnTo>
                <a:close/>
              </a:path>
            </a:pathLst>
          </a:custGeom>
          <a:blipFill>
            <a:blip r:embed="rId9"/>
            <a:stretch>
              <a:fillRect/>
            </a:stretch>
          </a:blipFill>
        </p:spPr>
      </p:sp>
      <p:sp>
        <p:nvSpPr>
          <p:cNvPr id="12" name="Freeform 12"/>
          <p:cNvSpPr/>
          <p:nvPr/>
        </p:nvSpPr>
        <p:spPr>
          <a:xfrm flipH="1">
            <a:off x="14829615" y="2941831"/>
            <a:ext cx="2025792" cy="1837946"/>
          </a:xfrm>
          <a:custGeom>
            <a:avLst/>
            <a:gdLst/>
            <a:ahLst/>
            <a:cxnLst/>
            <a:rect l="l" t="t" r="r" b="b"/>
            <a:pathLst>
              <a:path w="2025792" h="1837946">
                <a:moveTo>
                  <a:pt x="2025792" y="0"/>
                </a:moveTo>
                <a:lnTo>
                  <a:pt x="0" y="0"/>
                </a:lnTo>
                <a:lnTo>
                  <a:pt x="0" y="1837947"/>
                </a:lnTo>
                <a:lnTo>
                  <a:pt x="2025792" y="1837947"/>
                </a:lnTo>
                <a:lnTo>
                  <a:pt x="202579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4795242" y="8674285"/>
            <a:ext cx="2620952" cy="1572571"/>
          </a:xfrm>
          <a:custGeom>
            <a:avLst/>
            <a:gdLst/>
            <a:ahLst/>
            <a:cxnLst/>
            <a:rect l="l" t="t" r="r" b="b"/>
            <a:pathLst>
              <a:path w="2620952" h="1572571">
                <a:moveTo>
                  <a:pt x="0" y="0"/>
                </a:moveTo>
                <a:lnTo>
                  <a:pt x="2620952" y="0"/>
                </a:lnTo>
                <a:lnTo>
                  <a:pt x="2620952" y="1572571"/>
                </a:lnTo>
                <a:lnTo>
                  <a:pt x="0" y="15725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15981444" y="2871934"/>
            <a:ext cx="4230441" cy="5802350"/>
          </a:xfrm>
          <a:custGeom>
            <a:avLst/>
            <a:gdLst/>
            <a:ahLst/>
            <a:cxnLst/>
            <a:rect l="l" t="t" r="r" b="b"/>
            <a:pathLst>
              <a:path w="4230441" h="5802350">
                <a:moveTo>
                  <a:pt x="0" y="0"/>
                </a:moveTo>
                <a:lnTo>
                  <a:pt x="4230441" y="0"/>
                </a:lnTo>
                <a:lnTo>
                  <a:pt x="4230441" y="5802351"/>
                </a:lnTo>
                <a:lnTo>
                  <a:pt x="0" y="58023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a:off x="14360587" y="827994"/>
            <a:ext cx="2113838" cy="2113838"/>
          </a:xfrm>
          <a:custGeom>
            <a:avLst/>
            <a:gdLst/>
            <a:ahLst/>
            <a:cxnLst/>
            <a:rect l="l" t="t" r="r" b="b"/>
            <a:pathLst>
              <a:path w="2113838" h="2113838">
                <a:moveTo>
                  <a:pt x="0" y="0"/>
                </a:moveTo>
                <a:lnTo>
                  <a:pt x="2113838" y="0"/>
                </a:lnTo>
                <a:lnTo>
                  <a:pt x="2113838" y="2113837"/>
                </a:lnTo>
                <a:lnTo>
                  <a:pt x="0" y="2113837"/>
                </a:lnTo>
                <a:lnTo>
                  <a:pt x="0" y="0"/>
                </a:lnTo>
                <a:close/>
              </a:path>
            </a:pathLst>
          </a:custGeom>
          <a:blipFill>
            <a:blip r:embed="rId14"/>
            <a:stretch>
              <a:fillRect/>
            </a:stretch>
          </a:blipFill>
        </p:spPr>
      </p:sp>
      <p:sp>
        <p:nvSpPr>
          <p:cNvPr id="16" name="Freeform 16"/>
          <p:cNvSpPr/>
          <p:nvPr/>
        </p:nvSpPr>
        <p:spPr>
          <a:xfrm>
            <a:off x="16474425" y="7964324"/>
            <a:ext cx="1569750" cy="1250567"/>
          </a:xfrm>
          <a:custGeom>
            <a:avLst/>
            <a:gdLst/>
            <a:ahLst/>
            <a:cxnLst/>
            <a:rect l="l" t="t" r="r" b="b"/>
            <a:pathLst>
              <a:path w="1569750" h="1250567">
                <a:moveTo>
                  <a:pt x="0" y="0"/>
                </a:moveTo>
                <a:lnTo>
                  <a:pt x="1569750" y="0"/>
                </a:lnTo>
                <a:lnTo>
                  <a:pt x="1569750" y="1250567"/>
                </a:lnTo>
                <a:lnTo>
                  <a:pt x="0" y="1250567"/>
                </a:lnTo>
                <a:lnTo>
                  <a:pt x="0" y="0"/>
                </a:lnTo>
                <a:close/>
              </a:path>
            </a:pathLst>
          </a:custGeom>
          <a:blipFill>
            <a:blip r:embed="rId15"/>
            <a:stretch>
              <a:fillRect/>
            </a:stretch>
          </a:blipFill>
        </p:spPr>
      </p:sp>
      <p:sp>
        <p:nvSpPr>
          <p:cNvPr id="17" name="Freeform 17"/>
          <p:cNvSpPr/>
          <p:nvPr/>
        </p:nvSpPr>
        <p:spPr>
          <a:xfrm>
            <a:off x="9977763" y="8340910"/>
            <a:ext cx="1805572" cy="2262106"/>
          </a:xfrm>
          <a:custGeom>
            <a:avLst/>
            <a:gdLst/>
            <a:ahLst/>
            <a:cxnLst/>
            <a:rect l="l" t="t" r="r" b="b"/>
            <a:pathLst>
              <a:path w="1805572" h="2262106">
                <a:moveTo>
                  <a:pt x="0" y="0"/>
                </a:moveTo>
                <a:lnTo>
                  <a:pt x="1805572" y="0"/>
                </a:lnTo>
                <a:lnTo>
                  <a:pt x="1805572" y="2262106"/>
                </a:lnTo>
                <a:lnTo>
                  <a:pt x="0" y="226210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TextBox 18"/>
          <p:cNvSpPr txBox="1"/>
          <p:nvPr/>
        </p:nvSpPr>
        <p:spPr>
          <a:xfrm>
            <a:off x="2906464" y="2483556"/>
            <a:ext cx="10937412" cy="6523056"/>
          </a:xfrm>
          <a:prstGeom prst="rect">
            <a:avLst/>
          </a:prstGeom>
        </p:spPr>
        <p:txBody>
          <a:bodyPr lIns="0" tIns="0" rIns="0" bIns="0" rtlCol="0" anchor="t">
            <a:spAutoFit/>
          </a:bodyPr>
          <a:lstStyle/>
          <a:p>
            <a:pPr marL="0" lvl="0" indent="0" algn="l">
              <a:lnSpc>
                <a:spcPts val="4286"/>
              </a:lnSpc>
              <a:spcBef>
                <a:spcPct val="0"/>
              </a:spcBef>
            </a:pPr>
            <a:r>
              <a:rPr lang="en-US" sz="3061">
                <a:solidFill>
                  <a:srgbClr val="000000"/>
                </a:solidFill>
                <a:latin typeface="Bryndan Write"/>
                <a:ea typeface="Bryndan Write"/>
                <a:cs typeface="Bryndan Write"/>
                <a:sym typeface="Bryndan Write"/>
              </a:rPr>
              <a:t>1.    U</a:t>
            </a:r>
            <a:r>
              <a:rPr lang="en-US" sz="3061" u="none" strike="noStrike">
                <a:solidFill>
                  <a:srgbClr val="000000"/>
                </a:solidFill>
                <a:latin typeface="Bryndan Write"/>
                <a:ea typeface="Bryndan Write"/>
                <a:cs typeface="Bryndan Write"/>
                <a:sym typeface="Bryndan Write"/>
              </a:rPr>
              <a:t>klęknij obok osoby, upewnij się, że oddycha i nie ma urazów kręgosłupa.</a:t>
            </a:r>
          </a:p>
          <a:p>
            <a:pPr marL="0" lvl="0" indent="0" algn="l">
              <a:lnSpc>
                <a:spcPts val="4286"/>
              </a:lnSpc>
              <a:spcBef>
                <a:spcPct val="0"/>
              </a:spcBef>
            </a:pPr>
            <a:r>
              <a:rPr lang="en-US" sz="3061" u="none" strike="noStrike">
                <a:solidFill>
                  <a:srgbClr val="000000"/>
                </a:solidFill>
                <a:latin typeface="Bryndan Write"/>
                <a:ea typeface="Bryndan Write"/>
                <a:cs typeface="Bryndan Write"/>
                <a:sym typeface="Bryndan Write"/>
              </a:rPr>
              <a:t>2.Rękę najbliższą Tobie ułóż pod kątem prostym (90°) do ciała, zgiętą w łokciu.</a:t>
            </a:r>
          </a:p>
          <a:p>
            <a:pPr marL="0" lvl="0" indent="0" algn="l">
              <a:lnSpc>
                <a:spcPts val="4286"/>
              </a:lnSpc>
              <a:spcBef>
                <a:spcPct val="0"/>
              </a:spcBef>
            </a:pPr>
            <a:r>
              <a:rPr lang="en-US" sz="3061" u="none" strike="noStrike">
                <a:solidFill>
                  <a:srgbClr val="000000"/>
                </a:solidFill>
                <a:latin typeface="Bryndan Write"/>
                <a:ea typeface="Bryndan Write"/>
                <a:cs typeface="Bryndan Write"/>
                <a:sym typeface="Bryndan Write"/>
              </a:rPr>
              <a:t>3.Drugą rękę osoby przełóż przez klatkę i połóż grzbietem na policzku (podtrzyma głowę).</a:t>
            </a:r>
          </a:p>
          <a:p>
            <a:pPr marL="0" lvl="0" indent="0" algn="l">
              <a:lnSpc>
                <a:spcPts val="4286"/>
              </a:lnSpc>
              <a:spcBef>
                <a:spcPct val="0"/>
              </a:spcBef>
            </a:pPr>
            <a:r>
              <a:rPr lang="en-US" sz="3061" u="none" strike="noStrike">
                <a:solidFill>
                  <a:srgbClr val="000000"/>
                </a:solidFill>
                <a:latin typeface="Bryndan Write"/>
                <a:ea typeface="Bryndan Write"/>
                <a:cs typeface="Bryndan Write"/>
                <a:sym typeface="Bryndan Write"/>
              </a:rPr>
              <a:t>4.Złap za dalszą nogę i ugnij ją w kolanie.</a:t>
            </a:r>
          </a:p>
          <a:p>
            <a:pPr marL="0" lvl="0" indent="0" algn="l">
              <a:lnSpc>
                <a:spcPts val="4286"/>
              </a:lnSpc>
              <a:spcBef>
                <a:spcPct val="0"/>
              </a:spcBef>
            </a:pPr>
            <a:r>
              <a:rPr lang="en-US" sz="3061" u="none" strike="noStrike">
                <a:solidFill>
                  <a:srgbClr val="000000"/>
                </a:solidFill>
                <a:latin typeface="Bryndan Write"/>
                <a:ea typeface="Bryndan Write"/>
                <a:cs typeface="Bryndan Write"/>
                <a:sym typeface="Bryndan Write"/>
              </a:rPr>
              <a:t>5.Chwyć za zgiętą nogę i bark – pociągnij, obracając osobę na bok.</a:t>
            </a:r>
          </a:p>
          <a:p>
            <a:pPr marL="0" lvl="0" indent="0" algn="l">
              <a:lnSpc>
                <a:spcPts val="4286"/>
              </a:lnSpc>
              <a:spcBef>
                <a:spcPct val="0"/>
              </a:spcBef>
            </a:pPr>
            <a:r>
              <a:rPr lang="en-US" sz="3061" u="none" strike="noStrike">
                <a:solidFill>
                  <a:srgbClr val="000000"/>
                </a:solidFill>
                <a:latin typeface="Bryndan Write"/>
                <a:ea typeface="Bryndan Write"/>
                <a:cs typeface="Bryndan Write"/>
                <a:sym typeface="Bryndan Write"/>
              </a:rPr>
              <a:t>6.Upewnij się, że usta są skierowane ku dołowi, a drogi oddechowe drożne.</a:t>
            </a:r>
          </a:p>
          <a:p>
            <a:pPr marL="0" lvl="0" indent="0" algn="l">
              <a:lnSpc>
                <a:spcPts val="4286"/>
              </a:lnSpc>
              <a:spcBef>
                <a:spcPct val="0"/>
              </a:spcBef>
            </a:pPr>
            <a:endParaRPr lang="en-US" sz="3061" u="none" strike="noStrike">
              <a:solidFill>
                <a:srgbClr val="000000"/>
              </a:solidFill>
              <a:latin typeface="Bryndan Write"/>
              <a:ea typeface="Bryndan Write"/>
              <a:cs typeface="Bryndan Write"/>
              <a:sym typeface="Bryndan Writ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6421443" y="5937065"/>
            <a:ext cx="26582934" cy="4349935"/>
          </a:xfrm>
          <a:custGeom>
            <a:avLst/>
            <a:gdLst/>
            <a:ahLst/>
            <a:cxnLst/>
            <a:rect l="l" t="t" r="r" b="b"/>
            <a:pathLst>
              <a:path w="26582934" h="4349935">
                <a:moveTo>
                  <a:pt x="0" y="0"/>
                </a:moveTo>
                <a:lnTo>
                  <a:pt x="26582933" y="0"/>
                </a:lnTo>
                <a:lnTo>
                  <a:pt x="26582933" y="4349935"/>
                </a:lnTo>
                <a:lnTo>
                  <a:pt x="0" y="43499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2566422" y="2030816"/>
            <a:ext cx="6000127" cy="8229600"/>
          </a:xfrm>
          <a:custGeom>
            <a:avLst/>
            <a:gdLst/>
            <a:ahLst/>
            <a:cxnLst/>
            <a:rect l="l" t="t" r="r" b="b"/>
            <a:pathLst>
              <a:path w="6000127" h="8229600">
                <a:moveTo>
                  <a:pt x="6000127" y="0"/>
                </a:moveTo>
                <a:lnTo>
                  <a:pt x="0" y="0"/>
                </a:lnTo>
                <a:lnTo>
                  <a:pt x="0" y="8229600"/>
                </a:lnTo>
                <a:lnTo>
                  <a:pt x="6000127" y="8229600"/>
                </a:lnTo>
                <a:lnTo>
                  <a:pt x="600012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00000" flipV="1">
            <a:off x="-441404" y="8017409"/>
            <a:ext cx="19259197" cy="5633315"/>
          </a:xfrm>
          <a:custGeom>
            <a:avLst/>
            <a:gdLst/>
            <a:ahLst/>
            <a:cxnLst/>
            <a:rect l="l" t="t" r="r" b="b"/>
            <a:pathLst>
              <a:path w="19259197" h="5633315">
                <a:moveTo>
                  <a:pt x="0" y="5633315"/>
                </a:moveTo>
                <a:lnTo>
                  <a:pt x="19259198" y="5633315"/>
                </a:lnTo>
                <a:lnTo>
                  <a:pt x="19259198" y="0"/>
                </a:lnTo>
                <a:lnTo>
                  <a:pt x="0" y="0"/>
                </a:lnTo>
                <a:lnTo>
                  <a:pt x="0" y="5633315"/>
                </a:lnTo>
                <a:close/>
              </a:path>
            </a:pathLst>
          </a:custGeom>
          <a:blipFill>
            <a:blip r:embed="rId6"/>
            <a:stretch>
              <a:fillRect/>
            </a:stretch>
          </a:blipFill>
        </p:spPr>
      </p:sp>
      <p:sp>
        <p:nvSpPr>
          <p:cNvPr id="5" name="TextBox 5"/>
          <p:cNvSpPr txBox="1"/>
          <p:nvPr/>
        </p:nvSpPr>
        <p:spPr>
          <a:xfrm>
            <a:off x="3332437" y="1301051"/>
            <a:ext cx="12142471" cy="1703484"/>
          </a:xfrm>
          <a:prstGeom prst="rect">
            <a:avLst/>
          </a:prstGeom>
        </p:spPr>
        <p:txBody>
          <a:bodyPr lIns="0" tIns="0" rIns="0" bIns="0" rtlCol="0" anchor="t">
            <a:spAutoFit/>
          </a:bodyPr>
          <a:lstStyle/>
          <a:p>
            <a:pPr marL="0" lvl="0" indent="0" algn="ctr">
              <a:lnSpc>
                <a:spcPts val="6590"/>
              </a:lnSpc>
              <a:spcBef>
                <a:spcPct val="0"/>
              </a:spcBef>
            </a:pPr>
            <a:r>
              <a:rPr lang="en-US" sz="6590">
                <a:solidFill>
                  <a:srgbClr val="FFFFFF"/>
                </a:solidFill>
                <a:latin typeface="Pagkaki"/>
                <a:ea typeface="Pagkaki"/>
                <a:cs typeface="Pagkaki"/>
                <a:sym typeface="Pagkaki"/>
              </a:rPr>
              <a:t>C.</a:t>
            </a:r>
            <a:r>
              <a:rPr lang="en-US" sz="6590" u="none" strike="noStrike">
                <a:solidFill>
                  <a:srgbClr val="FFFFFF"/>
                </a:solidFill>
                <a:latin typeface="Pagkaki"/>
                <a:ea typeface="Pagkaki"/>
                <a:cs typeface="Pagkaki"/>
                <a:sym typeface="Pagkaki"/>
              </a:rPr>
              <a:t> KRWOTOK – TAMOWANIE SILNEGO KRWAWIENIA:</a:t>
            </a:r>
          </a:p>
        </p:txBody>
      </p:sp>
      <p:grpSp>
        <p:nvGrpSpPr>
          <p:cNvPr id="6" name="Group 6"/>
          <p:cNvGrpSpPr/>
          <p:nvPr/>
        </p:nvGrpSpPr>
        <p:grpSpPr>
          <a:xfrm>
            <a:off x="4527837" y="3004535"/>
            <a:ext cx="9751670" cy="1237851"/>
            <a:chOff x="0" y="0"/>
            <a:chExt cx="2561102" cy="325099"/>
          </a:xfrm>
        </p:grpSpPr>
        <p:sp>
          <p:nvSpPr>
            <p:cNvPr id="7" name="Freeform 7"/>
            <p:cNvSpPr/>
            <p:nvPr/>
          </p:nvSpPr>
          <p:spPr>
            <a:xfrm>
              <a:off x="0" y="0"/>
              <a:ext cx="2561102" cy="325099"/>
            </a:xfrm>
            <a:custGeom>
              <a:avLst/>
              <a:gdLst/>
              <a:ahLst/>
              <a:cxnLst/>
              <a:rect l="l" t="t" r="r" b="b"/>
              <a:pathLst>
                <a:path w="2561102" h="325099">
                  <a:moveTo>
                    <a:pt x="16672" y="0"/>
                  </a:moveTo>
                  <a:lnTo>
                    <a:pt x="2544430" y="0"/>
                  </a:lnTo>
                  <a:cubicBezTo>
                    <a:pt x="2553638" y="0"/>
                    <a:pt x="2561102" y="7464"/>
                    <a:pt x="2561102" y="16672"/>
                  </a:cubicBezTo>
                  <a:lnTo>
                    <a:pt x="2561102" y="308427"/>
                  </a:lnTo>
                  <a:cubicBezTo>
                    <a:pt x="2561102" y="317635"/>
                    <a:pt x="2553638" y="325099"/>
                    <a:pt x="2544430" y="325099"/>
                  </a:cubicBezTo>
                  <a:lnTo>
                    <a:pt x="16672" y="325099"/>
                  </a:lnTo>
                  <a:cubicBezTo>
                    <a:pt x="7464" y="325099"/>
                    <a:pt x="0" y="317635"/>
                    <a:pt x="0" y="308427"/>
                  </a:cubicBezTo>
                  <a:lnTo>
                    <a:pt x="0" y="16672"/>
                  </a:lnTo>
                  <a:cubicBezTo>
                    <a:pt x="0" y="7464"/>
                    <a:pt x="7464" y="0"/>
                    <a:pt x="16672" y="0"/>
                  </a:cubicBezTo>
                  <a:close/>
                </a:path>
              </a:pathLst>
            </a:custGeom>
            <a:solidFill>
              <a:srgbClr val="FFC93C"/>
            </a:solidFill>
          </p:spPr>
        </p:sp>
        <p:sp>
          <p:nvSpPr>
            <p:cNvPr id="8" name="TextBox 8"/>
            <p:cNvSpPr txBox="1"/>
            <p:nvPr/>
          </p:nvSpPr>
          <p:spPr>
            <a:xfrm>
              <a:off x="0" y="-38100"/>
              <a:ext cx="2561102" cy="363199"/>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4527837" y="4427914"/>
            <a:ext cx="9787050" cy="1736254"/>
            <a:chOff x="0" y="0"/>
            <a:chExt cx="2570394" cy="455996"/>
          </a:xfrm>
        </p:grpSpPr>
        <p:sp>
          <p:nvSpPr>
            <p:cNvPr id="10" name="Freeform 10"/>
            <p:cNvSpPr/>
            <p:nvPr/>
          </p:nvSpPr>
          <p:spPr>
            <a:xfrm>
              <a:off x="0" y="0"/>
              <a:ext cx="2570394" cy="455996"/>
            </a:xfrm>
            <a:custGeom>
              <a:avLst/>
              <a:gdLst/>
              <a:ahLst/>
              <a:cxnLst/>
              <a:rect l="l" t="t" r="r" b="b"/>
              <a:pathLst>
                <a:path w="2570394" h="455996">
                  <a:moveTo>
                    <a:pt x="16612" y="0"/>
                  </a:moveTo>
                  <a:lnTo>
                    <a:pt x="2553782" y="0"/>
                  </a:lnTo>
                  <a:cubicBezTo>
                    <a:pt x="2562957" y="0"/>
                    <a:pt x="2570394" y="7437"/>
                    <a:pt x="2570394" y="16612"/>
                  </a:cubicBezTo>
                  <a:lnTo>
                    <a:pt x="2570394" y="439384"/>
                  </a:lnTo>
                  <a:cubicBezTo>
                    <a:pt x="2570394" y="443790"/>
                    <a:pt x="2568644" y="448015"/>
                    <a:pt x="2565529" y="451131"/>
                  </a:cubicBezTo>
                  <a:cubicBezTo>
                    <a:pt x="2562414" y="454246"/>
                    <a:pt x="2558188" y="455996"/>
                    <a:pt x="2553782" y="455996"/>
                  </a:cubicBezTo>
                  <a:lnTo>
                    <a:pt x="16612" y="455996"/>
                  </a:lnTo>
                  <a:cubicBezTo>
                    <a:pt x="7437" y="455996"/>
                    <a:pt x="0" y="448559"/>
                    <a:pt x="0" y="439384"/>
                  </a:cubicBezTo>
                  <a:lnTo>
                    <a:pt x="0" y="16612"/>
                  </a:lnTo>
                  <a:cubicBezTo>
                    <a:pt x="0" y="12206"/>
                    <a:pt x="1750" y="7981"/>
                    <a:pt x="4865" y="4865"/>
                  </a:cubicBezTo>
                  <a:cubicBezTo>
                    <a:pt x="7981" y="1750"/>
                    <a:pt x="12206" y="0"/>
                    <a:pt x="16612" y="0"/>
                  </a:cubicBezTo>
                  <a:close/>
                </a:path>
              </a:pathLst>
            </a:custGeom>
            <a:solidFill>
              <a:srgbClr val="FFC93C"/>
            </a:solidFill>
          </p:spPr>
        </p:sp>
        <p:sp>
          <p:nvSpPr>
            <p:cNvPr id="11" name="TextBox 11"/>
            <p:cNvSpPr txBox="1"/>
            <p:nvPr/>
          </p:nvSpPr>
          <p:spPr>
            <a:xfrm>
              <a:off x="0" y="-38100"/>
              <a:ext cx="2570394" cy="494096"/>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flipH="1">
            <a:off x="16275864" y="175296"/>
            <a:ext cx="3156584" cy="1354462"/>
          </a:xfrm>
          <a:custGeom>
            <a:avLst/>
            <a:gdLst/>
            <a:ahLst/>
            <a:cxnLst/>
            <a:rect l="l" t="t" r="r" b="b"/>
            <a:pathLst>
              <a:path w="3156584" h="1354462">
                <a:moveTo>
                  <a:pt x="3156584" y="0"/>
                </a:moveTo>
                <a:lnTo>
                  <a:pt x="0" y="0"/>
                </a:lnTo>
                <a:lnTo>
                  <a:pt x="0" y="1354462"/>
                </a:lnTo>
                <a:lnTo>
                  <a:pt x="3156584" y="1354462"/>
                </a:lnTo>
                <a:lnTo>
                  <a:pt x="315658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14854093" y="1822265"/>
            <a:ext cx="6000127" cy="8229600"/>
          </a:xfrm>
          <a:custGeom>
            <a:avLst/>
            <a:gdLst/>
            <a:ahLst/>
            <a:cxnLst/>
            <a:rect l="l" t="t" r="r" b="b"/>
            <a:pathLst>
              <a:path w="6000127" h="8229600">
                <a:moveTo>
                  <a:pt x="0" y="0"/>
                </a:moveTo>
                <a:lnTo>
                  <a:pt x="6000126" y="0"/>
                </a:lnTo>
                <a:lnTo>
                  <a:pt x="6000126"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3391714" y="5600711"/>
            <a:ext cx="1775587" cy="1721287"/>
          </a:xfrm>
          <a:custGeom>
            <a:avLst/>
            <a:gdLst/>
            <a:ahLst/>
            <a:cxnLst/>
            <a:rect l="l" t="t" r="r" b="b"/>
            <a:pathLst>
              <a:path w="1775587" h="1721287">
                <a:moveTo>
                  <a:pt x="0" y="0"/>
                </a:moveTo>
                <a:lnTo>
                  <a:pt x="1775587" y="0"/>
                </a:lnTo>
                <a:lnTo>
                  <a:pt x="1775587" y="1721287"/>
                </a:lnTo>
                <a:lnTo>
                  <a:pt x="0" y="1721287"/>
                </a:lnTo>
                <a:lnTo>
                  <a:pt x="0" y="0"/>
                </a:lnTo>
                <a:close/>
              </a:path>
            </a:pathLst>
          </a:custGeom>
          <a:blipFill>
            <a:blip r:embed="rId9"/>
            <a:stretch>
              <a:fillRect/>
            </a:stretch>
          </a:blipFill>
        </p:spPr>
      </p:sp>
      <p:sp>
        <p:nvSpPr>
          <p:cNvPr id="15" name="Freeform 15"/>
          <p:cNvSpPr/>
          <p:nvPr/>
        </p:nvSpPr>
        <p:spPr>
          <a:xfrm flipH="1">
            <a:off x="15167301" y="5941413"/>
            <a:ext cx="2755412" cy="4151990"/>
          </a:xfrm>
          <a:custGeom>
            <a:avLst/>
            <a:gdLst/>
            <a:ahLst/>
            <a:cxnLst/>
            <a:rect l="l" t="t" r="r" b="b"/>
            <a:pathLst>
              <a:path w="2755412" h="4151990">
                <a:moveTo>
                  <a:pt x="2755411" y="0"/>
                </a:moveTo>
                <a:lnTo>
                  <a:pt x="0" y="0"/>
                </a:lnTo>
                <a:lnTo>
                  <a:pt x="0" y="4151991"/>
                </a:lnTo>
                <a:lnTo>
                  <a:pt x="2755411" y="4151991"/>
                </a:lnTo>
                <a:lnTo>
                  <a:pt x="2755411"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TextBox 16"/>
          <p:cNvSpPr txBox="1"/>
          <p:nvPr/>
        </p:nvSpPr>
        <p:spPr>
          <a:xfrm>
            <a:off x="4282781" y="3078548"/>
            <a:ext cx="10241781" cy="1498980"/>
          </a:xfrm>
          <a:prstGeom prst="rect">
            <a:avLst/>
          </a:prstGeom>
        </p:spPr>
        <p:txBody>
          <a:bodyPr lIns="0" tIns="0" rIns="0" bIns="0" rtlCol="0" anchor="t">
            <a:spAutoFit/>
          </a:bodyPr>
          <a:lstStyle/>
          <a:p>
            <a:pPr marL="0" lvl="0" indent="0" algn="ctr">
              <a:lnSpc>
                <a:spcPts val="3934"/>
              </a:lnSpc>
              <a:spcBef>
                <a:spcPct val="0"/>
              </a:spcBef>
            </a:pPr>
            <a:r>
              <a:rPr lang="en-US" sz="2810">
                <a:solidFill>
                  <a:srgbClr val="000000"/>
                </a:solidFill>
                <a:latin typeface="Bryndan Write"/>
                <a:ea typeface="Bryndan Write"/>
                <a:cs typeface="Bryndan Write"/>
                <a:sym typeface="Bryndan Write"/>
              </a:rPr>
              <a:t>1.    Załóż </a:t>
            </a:r>
            <a:r>
              <a:rPr lang="en-US" sz="2810" u="none" strike="noStrike">
                <a:solidFill>
                  <a:srgbClr val="000000"/>
                </a:solidFill>
                <a:latin typeface="Bryndan Write"/>
                <a:ea typeface="Bryndan Write"/>
                <a:cs typeface="Bryndan Write"/>
                <a:sym typeface="Bryndan Write"/>
              </a:rPr>
              <a:t>rękawiczki, jeśli masz.</a:t>
            </a:r>
          </a:p>
          <a:p>
            <a:pPr marL="0" lvl="0" indent="0" algn="ctr">
              <a:lnSpc>
                <a:spcPts val="3934"/>
              </a:lnSpc>
              <a:spcBef>
                <a:spcPct val="0"/>
              </a:spcBef>
            </a:pPr>
            <a:r>
              <a:rPr lang="en-US" sz="2810" u="none" strike="noStrike">
                <a:solidFill>
                  <a:srgbClr val="000000"/>
                </a:solidFill>
                <a:latin typeface="Bryndan Write"/>
                <a:ea typeface="Bryndan Write"/>
                <a:cs typeface="Bryndan Write"/>
                <a:sym typeface="Bryndan Write"/>
              </a:rPr>
              <a:t>2.Przyłóż jałowy opatrunek lub czysty materiał do rany.</a:t>
            </a:r>
          </a:p>
          <a:p>
            <a:pPr marL="0" lvl="0" indent="0" algn="ctr">
              <a:lnSpc>
                <a:spcPts val="3934"/>
              </a:lnSpc>
              <a:spcBef>
                <a:spcPct val="0"/>
              </a:spcBef>
            </a:pPr>
            <a:endParaRPr lang="en-US" sz="2810" u="none" strike="noStrike">
              <a:solidFill>
                <a:srgbClr val="000000"/>
              </a:solidFill>
              <a:latin typeface="Bryndan Write"/>
              <a:ea typeface="Bryndan Write"/>
              <a:cs typeface="Bryndan Write"/>
              <a:sym typeface="Bryndan Write"/>
            </a:endParaRPr>
          </a:p>
        </p:txBody>
      </p:sp>
      <p:grpSp>
        <p:nvGrpSpPr>
          <p:cNvPr id="17" name="Group 17"/>
          <p:cNvGrpSpPr/>
          <p:nvPr/>
        </p:nvGrpSpPr>
        <p:grpSpPr>
          <a:xfrm>
            <a:off x="4527837" y="6345143"/>
            <a:ext cx="9751670" cy="1441015"/>
            <a:chOff x="0" y="0"/>
            <a:chExt cx="2561102" cy="378457"/>
          </a:xfrm>
        </p:grpSpPr>
        <p:sp>
          <p:nvSpPr>
            <p:cNvPr id="18" name="Freeform 18"/>
            <p:cNvSpPr/>
            <p:nvPr/>
          </p:nvSpPr>
          <p:spPr>
            <a:xfrm>
              <a:off x="0" y="0"/>
              <a:ext cx="2561102" cy="378457"/>
            </a:xfrm>
            <a:custGeom>
              <a:avLst/>
              <a:gdLst/>
              <a:ahLst/>
              <a:cxnLst/>
              <a:rect l="l" t="t" r="r" b="b"/>
              <a:pathLst>
                <a:path w="2561102" h="378457">
                  <a:moveTo>
                    <a:pt x="16672" y="0"/>
                  </a:moveTo>
                  <a:lnTo>
                    <a:pt x="2544430" y="0"/>
                  </a:lnTo>
                  <a:cubicBezTo>
                    <a:pt x="2553638" y="0"/>
                    <a:pt x="2561102" y="7464"/>
                    <a:pt x="2561102" y="16672"/>
                  </a:cubicBezTo>
                  <a:lnTo>
                    <a:pt x="2561102" y="361785"/>
                  </a:lnTo>
                  <a:cubicBezTo>
                    <a:pt x="2561102" y="370992"/>
                    <a:pt x="2553638" y="378457"/>
                    <a:pt x="2544430" y="378457"/>
                  </a:cubicBezTo>
                  <a:lnTo>
                    <a:pt x="16672" y="378457"/>
                  </a:lnTo>
                  <a:cubicBezTo>
                    <a:pt x="7464" y="378457"/>
                    <a:pt x="0" y="370992"/>
                    <a:pt x="0" y="361785"/>
                  </a:cubicBezTo>
                  <a:lnTo>
                    <a:pt x="0" y="16672"/>
                  </a:lnTo>
                  <a:cubicBezTo>
                    <a:pt x="0" y="7464"/>
                    <a:pt x="7464" y="0"/>
                    <a:pt x="16672" y="0"/>
                  </a:cubicBezTo>
                  <a:close/>
                </a:path>
              </a:pathLst>
            </a:custGeom>
            <a:solidFill>
              <a:srgbClr val="FFC93C"/>
            </a:solidFill>
          </p:spPr>
        </p:sp>
        <p:sp>
          <p:nvSpPr>
            <p:cNvPr id="19" name="TextBox 19"/>
            <p:cNvSpPr txBox="1"/>
            <p:nvPr/>
          </p:nvSpPr>
          <p:spPr>
            <a:xfrm>
              <a:off x="0" y="-38100"/>
              <a:ext cx="2561102" cy="416557"/>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a:off x="11067854" y="7664638"/>
            <a:ext cx="3786239" cy="3187325"/>
          </a:xfrm>
          <a:custGeom>
            <a:avLst/>
            <a:gdLst/>
            <a:ahLst/>
            <a:cxnLst/>
            <a:rect l="l" t="t" r="r" b="b"/>
            <a:pathLst>
              <a:path w="3786239" h="3187325">
                <a:moveTo>
                  <a:pt x="0" y="0"/>
                </a:moveTo>
                <a:lnTo>
                  <a:pt x="3786239" y="0"/>
                </a:lnTo>
                <a:lnTo>
                  <a:pt x="3786239" y="3187324"/>
                </a:lnTo>
                <a:lnTo>
                  <a:pt x="0" y="3187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Freeform 21"/>
          <p:cNvSpPr/>
          <p:nvPr/>
        </p:nvSpPr>
        <p:spPr>
          <a:xfrm flipH="1">
            <a:off x="15262968" y="1028700"/>
            <a:ext cx="2025792" cy="1837946"/>
          </a:xfrm>
          <a:custGeom>
            <a:avLst/>
            <a:gdLst/>
            <a:ahLst/>
            <a:cxnLst/>
            <a:rect l="l" t="t" r="r" b="b"/>
            <a:pathLst>
              <a:path w="2025792" h="1837946">
                <a:moveTo>
                  <a:pt x="2025792" y="0"/>
                </a:moveTo>
                <a:lnTo>
                  <a:pt x="0" y="0"/>
                </a:lnTo>
                <a:lnTo>
                  <a:pt x="0" y="1837946"/>
                </a:lnTo>
                <a:lnTo>
                  <a:pt x="2025792" y="1837946"/>
                </a:lnTo>
                <a:lnTo>
                  <a:pt x="2025792"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2" name="Freeform 22"/>
          <p:cNvSpPr/>
          <p:nvPr/>
        </p:nvSpPr>
        <p:spPr>
          <a:xfrm>
            <a:off x="2011934" y="1326327"/>
            <a:ext cx="2025792" cy="1837946"/>
          </a:xfrm>
          <a:custGeom>
            <a:avLst/>
            <a:gdLst/>
            <a:ahLst/>
            <a:cxnLst/>
            <a:rect l="l" t="t" r="r" b="b"/>
            <a:pathLst>
              <a:path w="2025792" h="1837946">
                <a:moveTo>
                  <a:pt x="0" y="0"/>
                </a:moveTo>
                <a:lnTo>
                  <a:pt x="2025792" y="0"/>
                </a:lnTo>
                <a:lnTo>
                  <a:pt x="2025792" y="1837946"/>
                </a:lnTo>
                <a:lnTo>
                  <a:pt x="0" y="183794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p:cNvSpPr/>
          <p:nvPr/>
        </p:nvSpPr>
        <p:spPr>
          <a:xfrm flipH="1">
            <a:off x="-1144651" y="351469"/>
            <a:ext cx="3156584" cy="1354462"/>
          </a:xfrm>
          <a:custGeom>
            <a:avLst/>
            <a:gdLst/>
            <a:ahLst/>
            <a:cxnLst/>
            <a:rect l="l" t="t" r="r" b="b"/>
            <a:pathLst>
              <a:path w="3156584" h="1354462">
                <a:moveTo>
                  <a:pt x="3156585" y="0"/>
                </a:moveTo>
                <a:lnTo>
                  <a:pt x="0" y="0"/>
                </a:lnTo>
                <a:lnTo>
                  <a:pt x="0" y="1354462"/>
                </a:lnTo>
                <a:lnTo>
                  <a:pt x="3156585" y="1354462"/>
                </a:lnTo>
                <a:lnTo>
                  <a:pt x="3156585"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TextBox 24"/>
          <p:cNvSpPr txBox="1"/>
          <p:nvPr/>
        </p:nvSpPr>
        <p:spPr>
          <a:xfrm>
            <a:off x="4527837" y="4560919"/>
            <a:ext cx="9787050" cy="1993859"/>
          </a:xfrm>
          <a:prstGeom prst="rect">
            <a:avLst/>
          </a:prstGeom>
        </p:spPr>
        <p:txBody>
          <a:bodyPr lIns="0" tIns="0" rIns="0" bIns="0" rtlCol="0" anchor="t">
            <a:spAutoFit/>
          </a:bodyPr>
          <a:lstStyle/>
          <a:p>
            <a:pPr algn="ctr">
              <a:lnSpc>
                <a:spcPts val="3934"/>
              </a:lnSpc>
            </a:pPr>
            <a:r>
              <a:rPr lang="en-US" sz="2810">
                <a:solidFill>
                  <a:srgbClr val="000000"/>
                </a:solidFill>
                <a:latin typeface="Bryndan Write"/>
                <a:ea typeface="Bryndan Write"/>
                <a:cs typeface="Bryndan Write"/>
                <a:sym typeface="Bryndan Write"/>
              </a:rPr>
              <a:t>3. Uciskaj mocno bezpośrednio na ranę przez kilka minut.</a:t>
            </a:r>
          </a:p>
          <a:p>
            <a:pPr algn="ctr">
              <a:lnSpc>
                <a:spcPts val="3934"/>
              </a:lnSpc>
            </a:pPr>
            <a:r>
              <a:rPr lang="en-US" sz="2810">
                <a:solidFill>
                  <a:srgbClr val="000000"/>
                </a:solidFill>
                <a:latin typeface="Bryndan Write"/>
                <a:ea typeface="Bryndan Write"/>
                <a:cs typeface="Bryndan Write"/>
                <a:sym typeface="Bryndan Write"/>
              </a:rPr>
              <a:t>4. Jeżeli opatrunek przesiąknie, nie zdejmuj go – dołóż kolejny.</a:t>
            </a:r>
          </a:p>
          <a:p>
            <a:pPr marL="0" lvl="0" indent="0" algn="ctr">
              <a:lnSpc>
                <a:spcPts val="3934"/>
              </a:lnSpc>
              <a:spcBef>
                <a:spcPct val="0"/>
              </a:spcBef>
            </a:pPr>
            <a:endParaRPr lang="en-US" sz="2810">
              <a:solidFill>
                <a:srgbClr val="000000"/>
              </a:solidFill>
              <a:latin typeface="Bryndan Write"/>
              <a:ea typeface="Bryndan Write"/>
              <a:cs typeface="Bryndan Write"/>
              <a:sym typeface="Bryndan Write"/>
            </a:endParaRPr>
          </a:p>
        </p:txBody>
      </p:sp>
      <p:sp>
        <p:nvSpPr>
          <p:cNvPr id="25" name="TextBox 25"/>
          <p:cNvSpPr txBox="1"/>
          <p:nvPr/>
        </p:nvSpPr>
        <p:spPr>
          <a:xfrm>
            <a:off x="4282781" y="6355025"/>
            <a:ext cx="10304333" cy="1848222"/>
          </a:xfrm>
          <a:prstGeom prst="rect">
            <a:avLst/>
          </a:prstGeom>
        </p:spPr>
        <p:txBody>
          <a:bodyPr lIns="0" tIns="0" rIns="0" bIns="0" rtlCol="0" anchor="t">
            <a:spAutoFit/>
          </a:bodyPr>
          <a:lstStyle/>
          <a:p>
            <a:pPr algn="ctr">
              <a:lnSpc>
                <a:spcPts val="3654"/>
              </a:lnSpc>
            </a:pPr>
            <a:r>
              <a:rPr lang="en-US" sz="2610">
                <a:solidFill>
                  <a:srgbClr val="000000"/>
                </a:solidFill>
                <a:latin typeface="Bryndan Write"/>
                <a:ea typeface="Bryndan Write"/>
                <a:cs typeface="Bryndan Write"/>
                <a:sym typeface="Bryndan Write"/>
              </a:rPr>
              <a:t>5. Uniesienie kończyny powyżej serca może pomóc w zmniejszeniu krwawienia.</a:t>
            </a:r>
          </a:p>
          <a:p>
            <a:pPr marL="0" lvl="0" indent="0" algn="ctr">
              <a:lnSpc>
                <a:spcPts val="3654"/>
              </a:lnSpc>
              <a:spcBef>
                <a:spcPct val="0"/>
              </a:spcBef>
            </a:pPr>
            <a:r>
              <a:rPr lang="en-US" sz="2610">
                <a:solidFill>
                  <a:srgbClr val="000000"/>
                </a:solidFill>
                <a:latin typeface="Bryndan Write"/>
                <a:ea typeface="Bryndan Write"/>
                <a:cs typeface="Bryndan Write"/>
                <a:sym typeface="Bryndan Write"/>
              </a:rPr>
              <a:t>6. Wezwij pomoc, jeśli krwawienie nie ustępuje.</a:t>
            </a:r>
          </a:p>
          <a:p>
            <a:pPr marL="0" lvl="0" indent="0" algn="ctr">
              <a:lnSpc>
                <a:spcPts val="3654"/>
              </a:lnSpc>
              <a:spcBef>
                <a:spcPct val="0"/>
              </a:spcBef>
            </a:pPr>
            <a:endParaRPr lang="en-US" sz="2610">
              <a:solidFill>
                <a:srgbClr val="000000"/>
              </a:solidFill>
              <a:latin typeface="Bryndan Write"/>
              <a:ea typeface="Bryndan Write"/>
              <a:cs typeface="Bryndan Write"/>
              <a:sym typeface="Bryndan Write"/>
            </a:endParaRPr>
          </a:p>
        </p:txBody>
      </p:sp>
      <p:sp>
        <p:nvSpPr>
          <p:cNvPr id="26" name="Freeform 26"/>
          <p:cNvSpPr/>
          <p:nvPr/>
        </p:nvSpPr>
        <p:spPr>
          <a:xfrm>
            <a:off x="-9409" y="4589413"/>
            <a:ext cx="4944837" cy="6393488"/>
          </a:xfrm>
          <a:custGeom>
            <a:avLst/>
            <a:gdLst/>
            <a:ahLst/>
            <a:cxnLst/>
            <a:rect l="l" t="t" r="r" b="b"/>
            <a:pathLst>
              <a:path w="4944837" h="6393488">
                <a:moveTo>
                  <a:pt x="0" y="0"/>
                </a:moveTo>
                <a:lnTo>
                  <a:pt x="4944836" y="0"/>
                </a:lnTo>
                <a:lnTo>
                  <a:pt x="4944836" y="6393488"/>
                </a:lnTo>
                <a:lnTo>
                  <a:pt x="0" y="63934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7" name="Freeform 27"/>
          <p:cNvSpPr/>
          <p:nvPr/>
        </p:nvSpPr>
        <p:spPr>
          <a:xfrm rot="2821597">
            <a:off x="6773468" y="8924086"/>
            <a:ext cx="1865305" cy="2264719"/>
          </a:xfrm>
          <a:custGeom>
            <a:avLst/>
            <a:gdLst/>
            <a:ahLst/>
            <a:cxnLst/>
            <a:rect l="l" t="t" r="r" b="b"/>
            <a:pathLst>
              <a:path w="1865305" h="2264719">
                <a:moveTo>
                  <a:pt x="0" y="0"/>
                </a:moveTo>
                <a:lnTo>
                  <a:pt x="1865305" y="0"/>
                </a:lnTo>
                <a:lnTo>
                  <a:pt x="1865305" y="2264718"/>
                </a:lnTo>
                <a:lnTo>
                  <a:pt x="0" y="226471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1059844" y="6383960"/>
            <a:ext cx="20407688" cy="3339440"/>
          </a:xfrm>
          <a:custGeom>
            <a:avLst/>
            <a:gdLst/>
            <a:ahLst/>
            <a:cxnLst/>
            <a:rect l="l" t="t" r="r" b="b"/>
            <a:pathLst>
              <a:path w="20407688" h="3339440">
                <a:moveTo>
                  <a:pt x="0" y="0"/>
                </a:moveTo>
                <a:lnTo>
                  <a:pt x="20407688" y="0"/>
                </a:lnTo>
                <a:lnTo>
                  <a:pt x="20407688" y="3339440"/>
                </a:lnTo>
                <a:lnTo>
                  <a:pt x="0" y="33394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93248" y="8199149"/>
            <a:ext cx="19074496" cy="5579290"/>
          </a:xfrm>
          <a:custGeom>
            <a:avLst/>
            <a:gdLst/>
            <a:ahLst/>
            <a:cxnLst/>
            <a:rect l="l" t="t" r="r" b="b"/>
            <a:pathLst>
              <a:path w="19074496" h="5579290">
                <a:moveTo>
                  <a:pt x="0" y="0"/>
                </a:moveTo>
                <a:lnTo>
                  <a:pt x="19074496" y="0"/>
                </a:lnTo>
                <a:lnTo>
                  <a:pt x="19074496" y="5579290"/>
                </a:lnTo>
                <a:lnTo>
                  <a:pt x="0" y="5579290"/>
                </a:lnTo>
                <a:lnTo>
                  <a:pt x="0" y="0"/>
                </a:lnTo>
                <a:close/>
              </a:path>
            </a:pathLst>
          </a:custGeom>
          <a:blipFill>
            <a:blip r:embed="rId4"/>
            <a:stretch>
              <a:fillRect/>
            </a:stretch>
          </a:blipFill>
        </p:spPr>
      </p:sp>
      <p:sp>
        <p:nvSpPr>
          <p:cNvPr id="4" name="Freeform 4"/>
          <p:cNvSpPr/>
          <p:nvPr/>
        </p:nvSpPr>
        <p:spPr>
          <a:xfrm flipH="1">
            <a:off x="-802552" y="1131401"/>
            <a:ext cx="4643359" cy="1992423"/>
          </a:xfrm>
          <a:custGeom>
            <a:avLst/>
            <a:gdLst/>
            <a:ahLst/>
            <a:cxnLst/>
            <a:rect l="l" t="t" r="r" b="b"/>
            <a:pathLst>
              <a:path w="4643359" h="1992423">
                <a:moveTo>
                  <a:pt x="4643359" y="0"/>
                </a:moveTo>
                <a:lnTo>
                  <a:pt x="0" y="0"/>
                </a:lnTo>
                <a:lnTo>
                  <a:pt x="0" y="1992424"/>
                </a:lnTo>
                <a:lnTo>
                  <a:pt x="4643359" y="1992424"/>
                </a:lnTo>
                <a:lnTo>
                  <a:pt x="464335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228976" y="511994"/>
            <a:ext cx="2611831" cy="2611831"/>
          </a:xfrm>
          <a:custGeom>
            <a:avLst/>
            <a:gdLst/>
            <a:ahLst/>
            <a:cxnLst/>
            <a:rect l="l" t="t" r="r" b="b"/>
            <a:pathLst>
              <a:path w="2611831" h="2611831">
                <a:moveTo>
                  <a:pt x="0" y="0"/>
                </a:moveTo>
                <a:lnTo>
                  <a:pt x="2611831" y="0"/>
                </a:lnTo>
                <a:lnTo>
                  <a:pt x="2611831" y="2611831"/>
                </a:lnTo>
                <a:lnTo>
                  <a:pt x="0" y="2611831"/>
                </a:lnTo>
                <a:lnTo>
                  <a:pt x="0" y="0"/>
                </a:lnTo>
                <a:close/>
              </a:path>
            </a:pathLst>
          </a:custGeom>
          <a:blipFill>
            <a:blip r:embed="rId7"/>
            <a:stretch>
              <a:fillRect/>
            </a:stretch>
          </a:blipFill>
        </p:spPr>
      </p:sp>
      <p:sp>
        <p:nvSpPr>
          <p:cNvPr id="6" name="Freeform 6"/>
          <p:cNvSpPr/>
          <p:nvPr/>
        </p:nvSpPr>
        <p:spPr>
          <a:xfrm>
            <a:off x="11719616" y="8851683"/>
            <a:ext cx="1569750" cy="1250567"/>
          </a:xfrm>
          <a:custGeom>
            <a:avLst/>
            <a:gdLst/>
            <a:ahLst/>
            <a:cxnLst/>
            <a:rect l="l" t="t" r="r" b="b"/>
            <a:pathLst>
              <a:path w="1569750" h="1250567">
                <a:moveTo>
                  <a:pt x="0" y="0"/>
                </a:moveTo>
                <a:lnTo>
                  <a:pt x="1569750" y="0"/>
                </a:lnTo>
                <a:lnTo>
                  <a:pt x="1569750" y="1250568"/>
                </a:lnTo>
                <a:lnTo>
                  <a:pt x="0" y="1250568"/>
                </a:lnTo>
                <a:lnTo>
                  <a:pt x="0" y="0"/>
                </a:lnTo>
                <a:close/>
              </a:path>
            </a:pathLst>
          </a:custGeom>
          <a:blipFill>
            <a:blip r:embed="rId8"/>
            <a:stretch>
              <a:fillRect/>
            </a:stretch>
          </a:blipFill>
        </p:spPr>
      </p:sp>
      <p:sp>
        <p:nvSpPr>
          <p:cNvPr id="7" name="Freeform 7"/>
          <p:cNvSpPr/>
          <p:nvPr/>
        </p:nvSpPr>
        <p:spPr>
          <a:xfrm>
            <a:off x="-802552" y="3319120"/>
            <a:ext cx="4643359" cy="5939180"/>
          </a:xfrm>
          <a:custGeom>
            <a:avLst/>
            <a:gdLst/>
            <a:ahLst/>
            <a:cxnLst/>
            <a:rect l="l" t="t" r="r" b="b"/>
            <a:pathLst>
              <a:path w="4643359" h="5939180">
                <a:moveTo>
                  <a:pt x="0" y="0"/>
                </a:moveTo>
                <a:lnTo>
                  <a:pt x="4643359" y="0"/>
                </a:lnTo>
                <a:lnTo>
                  <a:pt x="4643359" y="5939180"/>
                </a:lnTo>
                <a:lnTo>
                  <a:pt x="0" y="59391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1156684">
            <a:off x="5478124" y="8374884"/>
            <a:ext cx="1413995" cy="2057400"/>
          </a:xfrm>
          <a:custGeom>
            <a:avLst/>
            <a:gdLst/>
            <a:ahLst/>
            <a:cxnLst/>
            <a:rect l="l" t="t" r="r" b="b"/>
            <a:pathLst>
              <a:path w="1413995" h="2057400">
                <a:moveTo>
                  <a:pt x="0" y="0"/>
                </a:moveTo>
                <a:lnTo>
                  <a:pt x="1413995" y="0"/>
                </a:lnTo>
                <a:lnTo>
                  <a:pt x="1413995"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569347" y="8345914"/>
            <a:ext cx="1805572" cy="2262106"/>
          </a:xfrm>
          <a:custGeom>
            <a:avLst/>
            <a:gdLst/>
            <a:ahLst/>
            <a:cxnLst/>
            <a:rect l="l" t="t" r="r" b="b"/>
            <a:pathLst>
              <a:path w="1805572" h="2262106">
                <a:moveTo>
                  <a:pt x="0" y="0"/>
                </a:moveTo>
                <a:lnTo>
                  <a:pt x="1805571" y="0"/>
                </a:lnTo>
                <a:lnTo>
                  <a:pt x="1805571" y="2262106"/>
                </a:lnTo>
                <a:lnTo>
                  <a:pt x="0" y="226210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0"/>
          <p:cNvSpPr txBox="1"/>
          <p:nvPr/>
        </p:nvSpPr>
        <p:spPr>
          <a:xfrm>
            <a:off x="3609647" y="1171575"/>
            <a:ext cx="11068705" cy="1045858"/>
          </a:xfrm>
          <a:prstGeom prst="rect">
            <a:avLst/>
          </a:prstGeom>
        </p:spPr>
        <p:txBody>
          <a:bodyPr lIns="0" tIns="0" rIns="0" bIns="0" rtlCol="0" anchor="t">
            <a:spAutoFit/>
          </a:bodyPr>
          <a:lstStyle/>
          <a:p>
            <a:pPr algn="ctr">
              <a:lnSpc>
                <a:spcPts val="7800"/>
              </a:lnSpc>
            </a:pPr>
            <a:r>
              <a:rPr lang="en-US" sz="7800">
                <a:solidFill>
                  <a:srgbClr val="FFFFFF"/>
                </a:solidFill>
                <a:latin typeface="Pagkaki"/>
                <a:ea typeface="Pagkaki"/>
                <a:cs typeface="Pagkaki"/>
                <a:sym typeface="Pagkaki"/>
              </a:rPr>
              <a:t>D. OPARZENIA</a:t>
            </a:r>
          </a:p>
        </p:txBody>
      </p:sp>
      <p:sp>
        <p:nvSpPr>
          <p:cNvPr id="11" name="Freeform 11"/>
          <p:cNvSpPr/>
          <p:nvPr/>
        </p:nvSpPr>
        <p:spPr>
          <a:xfrm>
            <a:off x="14311786" y="5143500"/>
            <a:ext cx="3653600" cy="4114800"/>
          </a:xfrm>
          <a:custGeom>
            <a:avLst/>
            <a:gdLst/>
            <a:ahLst/>
            <a:cxnLst/>
            <a:rect l="l" t="t" r="r" b="b"/>
            <a:pathLst>
              <a:path w="3653600" h="4114800">
                <a:moveTo>
                  <a:pt x="0" y="0"/>
                </a:moveTo>
                <a:lnTo>
                  <a:pt x="3653599" y="0"/>
                </a:lnTo>
                <a:lnTo>
                  <a:pt x="3653599" y="4114800"/>
                </a:lnTo>
                <a:lnTo>
                  <a:pt x="0" y="4114800"/>
                </a:lnTo>
                <a:lnTo>
                  <a:pt x="0" y="0"/>
                </a:lnTo>
                <a:close/>
              </a:path>
            </a:pathLst>
          </a:custGeom>
          <a:blipFill>
            <a:blip r:embed="rId15"/>
            <a:stretch>
              <a:fillRect/>
            </a:stretch>
          </a:blipFill>
        </p:spPr>
      </p:sp>
      <p:grpSp>
        <p:nvGrpSpPr>
          <p:cNvPr id="12" name="Group 12"/>
          <p:cNvGrpSpPr/>
          <p:nvPr/>
        </p:nvGrpSpPr>
        <p:grpSpPr>
          <a:xfrm>
            <a:off x="4629880" y="2127613"/>
            <a:ext cx="9028241" cy="5926067"/>
            <a:chOff x="0" y="0"/>
            <a:chExt cx="2377808" cy="1560775"/>
          </a:xfrm>
        </p:grpSpPr>
        <p:sp>
          <p:nvSpPr>
            <p:cNvPr id="13" name="Freeform 13"/>
            <p:cNvSpPr/>
            <p:nvPr/>
          </p:nvSpPr>
          <p:spPr>
            <a:xfrm>
              <a:off x="0" y="0"/>
              <a:ext cx="2377808" cy="1560775"/>
            </a:xfrm>
            <a:custGeom>
              <a:avLst/>
              <a:gdLst/>
              <a:ahLst/>
              <a:cxnLst/>
              <a:rect l="l" t="t" r="r" b="b"/>
              <a:pathLst>
                <a:path w="2377808" h="1560775">
                  <a:moveTo>
                    <a:pt x="18008" y="0"/>
                  </a:moveTo>
                  <a:lnTo>
                    <a:pt x="2359800" y="0"/>
                  </a:lnTo>
                  <a:cubicBezTo>
                    <a:pt x="2364576" y="0"/>
                    <a:pt x="2369157" y="1897"/>
                    <a:pt x="2372534" y="5274"/>
                  </a:cubicBezTo>
                  <a:cubicBezTo>
                    <a:pt x="2375911" y="8652"/>
                    <a:pt x="2377808" y="13232"/>
                    <a:pt x="2377808" y="18008"/>
                  </a:cubicBezTo>
                  <a:lnTo>
                    <a:pt x="2377808" y="1542767"/>
                  </a:lnTo>
                  <a:cubicBezTo>
                    <a:pt x="2377808" y="1552712"/>
                    <a:pt x="2369746" y="1560775"/>
                    <a:pt x="2359800" y="1560775"/>
                  </a:cubicBezTo>
                  <a:lnTo>
                    <a:pt x="18008" y="1560775"/>
                  </a:lnTo>
                  <a:cubicBezTo>
                    <a:pt x="13232" y="1560775"/>
                    <a:pt x="8652" y="1558878"/>
                    <a:pt x="5274" y="1555500"/>
                  </a:cubicBezTo>
                  <a:cubicBezTo>
                    <a:pt x="1897" y="1552123"/>
                    <a:pt x="0" y="1547543"/>
                    <a:pt x="0" y="1542767"/>
                  </a:cubicBezTo>
                  <a:lnTo>
                    <a:pt x="0" y="18008"/>
                  </a:lnTo>
                  <a:cubicBezTo>
                    <a:pt x="0" y="8062"/>
                    <a:pt x="8062" y="0"/>
                    <a:pt x="18008" y="0"/>
                  </a:cubicBezTo>
                  <a:close/>
                </a:path>
              </a:pathLst>
            </a:custGeom>
            <a:solidFill>
              <a:srgbClr val="FFC93C"/>
            </a:solidFill>
          </p:spPr>
        </p:sp>
        <p:sp>
          <p:nvSpPr>
            <p:cNvPr id="14" name="TextBox 14"/>
            <p:cNvSpPr txBox="1"/>
            <p:nvPr/>
          </p:nvSpPr>
          <p:spPr>
            <a:xfrm>
              <a:off x="0" y="-38100"/>
              <a:ext cx="2377808" cy="1598875"/>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4814257" y="2305170"/>
            <a:ext cx="8659486" cy="6042847"/>
          </a:xfrm>
          <a:prstGeom prst="rect">
            <a:avLst/>
          </a:prstGeom>
        </p:spPr>
        <p:txBody>
          <a:bodyPr lIns="0" tIns="0" rIns="0" bIns="0" rtlCol="0" anchor="t">
            <a:spAutoFit/>
          </a:bodyPr>
          <a:lstStyle/>
          <a:p>
            <a:pPr algn="ctr">
              <a:lnSpc>
                <a:spcPts val="4282"/>
              </a:lnSpc>
            </a:pPr>
            <a:r>
              <a:rPr lang="en-US" sz="4282">
                <a:solidFill>
                  <a:srgbClr val="000000"/>
                </a:solidFill>
                <a:latin typeface="Bryndan Write"/>
                <a:ea typeface="Bryndan Write"/>
                <a:cs typeface="Bryndan Write"/>
                <a:sym typeface="Bryndan Write"/>
              </a:rPr>
              <a:t>1. Natychmiast schłodź miejsce oparzenia zimną wodą (ok. 15–20 minut).</a:t>
            </a:r>
          </a:p>
          <a:p>
            <a:pPr algn="ctr">
              <a:lnSpc>
                <a:spcPts val="4282"/>
              </a:lnSpc>
            </a:pPr>
            <a:r>
              <a:rPr lang="en-US" sz="4282">
                <a:solidFill>
                  <a:srgbClr val="000000"/>
                </a:solidFill>
                <a:latin typeface="Bryndan Write"/>
                <a:ea typeface="Bryndan Write"/>
                <a:cs typeface="Bryndan Write"/>
                <a:sym typeface="Bryndan Write"/>
              </a:rPr>
              <a:t>2. Nie przebijaj pęcherzy!</a:t>
            </a:r>
          </a:p>
          <a:p>
            <a:pPr algn="ctr">
              <a:lnSpc>
                <a:spcPts val="4282"/>
              </a:lnSpc>
            </a:pPr>
            <a:r>
              <a:rPr lang="en-US" sz="4282">
                <a:solidFill>
                  <a:srgbClr val="000000"/>
                </a:solidFill>
                <a:latin typeface="Bryndan Write"/>
                <a:ea typeface="Bryndan Write"/>
                <a:cs typeface="Bryndan Write"/>
                <a:sym typeface="Bryndan Write"/>
              </a:rPr>
              <a:t>3. Nie stosuj tłuszczów, maści, pasty  do zębów itp.</a:t>
            </a:r>
          </a:p>
          <a:p>
            <a:pPr algn="ctr">
              <a:lnSpc>
                <a:spcPts val="4282"/>
              </a:lnSpc>
            </a:pPr>
            <a:r>
              <a:rPr lang="en-US" sz="4282">
                <a:solidFill>
                  <a:srgbClr val="000000"/>
                </a:solidFill>
                <a:latin typeface="Bryndan Write"/>
                <a:ea typeface="Bryndan Write"/>
                <a:cs typeface="Bryndan Write"/>
                <a:sym typeface="Bryndan Write"/>
              </a:rPr>
              <a:t>4. Po schłodzeniu, osłoń ranę jałowym opatrunkiem.</a:t>
            </a:r>
          </a:p>
          <a:p>
            <a:pPr algn="ctr">
              <a:lnSpc>
                <a:spcPts val="4282"/>
              </a:lnSpc>
            </a:pPr>
            <a:r>
              <a:rPr lang="en-US" sz="4282">
                <a:solidFill>
                  <a:srgbClr val="000000"/>
                </a:solidFill>
                <a:latin typeface="Bryndan Write"/>
                <a:ea typeface="Bryndan Write"/>
                <a:cs typeface="Bryndan Write"/>
                <a:sym typeface="Bryndan Write"/>
              </a:rPr>
              <a:t>5. Przy rozległych oparzeniach – wezwij pogotowie.</a:t>
            </a:r>
          </a:p>
          <a:p>
            <a:pPr algn="ctr">
              <a:lnSpc>
                <a:spcPts val="4282"/>
              </a:lnSpc>
            </a:pPr>
            <a:endParaRPr lang="en-US" sz="4282">
              <a:solidFill>
                <a:srgbClr val="000000"/>
              </a:solidFill>
              <a:latin typeface="Bryndan Write"/>
              <a:ea typeface="Bryndan Write"/>
              <a:cs typeface="Bryndan Write"/>
              <a:sym typeface="Bryndan Write"/>
            </a:endParaRPr>
          </a:p>
        </p:txBody>
      </p:sp>
      <p:sp>
        <p:nvSpPr>
          <p:cNvPr id="16" name="Freeform 16"/>
          <p:cNvSpPr/>
          <p:nvPr/>
        </p:nvSpPr>
        <p:spPr>
          <a:xfrm>
            <a:off x="2767656" y="6421195"/>
            <a:ext cx="1683983" cy="1632485"/>
          </a:xfrm>
          <a:custGeom>
            <a:avLst/>
            <a:gdLst/>
            <a:ahLst/>
            <a:cxnLst/>
            <a:rect l="l" t="t" r="r" b="b"/>
            <a:pathLst>
              <a:path w="1683983" h="1632485">
                <a:moveTo>
                  <a:pt x="0" y="0"/>
                </a:moveTo>
                <a:lnTo>
                  <a:pt x="1683983" y="0"/>
                </a:lnTo>
                <a:lnTo>
                  <a:pt x="1683983" y="1632485"/>
                </a:lnTo>
                <a:lnTo>
                  <a:pt x="0" y="1632485"/>
                </a:lnTo>
                <a:lnTo>
                  <a:pt x="0" y="0"/>
                </a:lnTo>
                <a:close/>
              </a:path>
            </a:pathLst>
          </a:custGeom>
          <a:blipFill>
            <a:blip r:embed="rId16"/>
            <a:stretch>
              <a:fillRect/>
            </a:stretch>
          </a:blipFill>
        </p:spPr>
      </p:sp>
      <p:sp>
        <p:nvSpPr>
          <p:cNvPr id="17" name="Freeform 17"/>
          <p:cNvSpPr/>
          <p:nvPr/>
        </p:nvSpPr>
        <p:spPr>
          <a:xfrm flipH="1">
            <a:off x="14678353" y="2611448"/>
            <a:ext cx="2025792" cy="1837946"/>
          </a:xfrm>
          <a:custGeom>
            <a:avLst/>
            <a:gdLst/>
            <a:ahLst/>
            <a:cxnLst/>
            <a:rect l="l" t="t" r="r" b="b"/>
            <a:pathLst>
              <a:path w="2025792" h="1837946">
                <a:moveTo>
                  <a:pt x="2025792" y="0"/>
                </a:moveTo>
                <a:lnTo>
                  <a:pt x="0" y="0"/>
                </a:lnTo>
                <a:lnTo>
                  <a:pt x="0" y="1837946"/>
                </a:lnTo>
                <a:lnTo>
                  <a:pt x="2025792" y="1837946"/>
                </a:lnTo>
                <a:lnTo>
                  <a:pt x="2025792"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8" name="Freeform 18"/>
          <p:cNvSpPr/>
          <p:nvPr/>
        </p:nvSpPr>
        <p:spPr>
          <a:xfrm>
            <a:off x="15430500" y="346680"/>
            <a:ext cx="3657600" cy="1569443"/>
          </a:xfrm>
          <a:custGeom>
            <a:avLst/>
            <a:gdLst/>
            <a:ahLst/>
            <a:cxnLst/>
            <a:rect l="l" t="t" r="r" b="b"/>
            <a:pathLst>
              <a:path w="3657600" h="1569443">
                <a:moveTo>
                  <a:pt x="0" y="0"/>
                </a:moveTo>
                <a:lnTo>
                  <a:pt x="3657600" y="0"/>
                </a:lnTo>
                <a:lnTo>
                  <a:pt x="3657600" y="1569443"/>
                </a:lnTo>
                <a:lnTo>
                  <a:pt x="0" y="15694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rot="7617485">
            <a:off x="-17847837" y="940850"/>
            <a:ext cx="38264737" cy="11192436"/>
          </a:xfrm>
          <a:custGeom>
            <a:avLst/>
            <a:gdLst/>
            <a:ahLst/>
            <a:cxnLst/>
            <a:rect l="l" t="t" r="r" b="b"/>
            <a:pathLst>
              <a:path w="38264737" h="11192436">
                <a:moveTo>
                  <a:pt x="0" y="0"/>
                </a:moveTo>
                <a:lnTo>
                  <a:pt x="38264737" y="0"/>
                </a:lnTo>
                <a:lnTo>
                  <a:pt x="38264737" y="11192436"/>
                </a:lnTo>
                <a:lnTo>
                  <a:pt x="0" y="11192436"/>
                </a:lnTo>
                <a:lnTo>
                  <a:pt x="0" y="0"/>
                </a:lnTo>
                <a:close/>
              </a:path>
            </a:pathLst>
          </a:custGeom>
          <a:blipFill>
            <a:blip r:embed="rId2"/>
            <a:stretch>
              <a:fillRect/>
            </a:stretch>
          </a:blipFill>
        </p:spPr>
      </p:sp>
      <p:sp>
        <p:nvSpPr>
          <p:cNvPr id="3" name="Freeform 3"/>
          <p:cNvSpPr/>
          <p:nvPr/>
        </p:nvSpPr>
        <p:spPr>
          <a:xfrm rot="-2948692">
            <a:off x="-7107664" y="6295543"/>
            <a:ext cx="23724956" cy="4658719"/>
          </a:xfrm>
          <a:custGeom>
            <a:avLst/>
            <a:gdLst/>
            <a:ahLst/>
            <a:cxnLst/>
            <a:rect l="l" t="t" r="r" b="b"/>
            <a:pathLst>
              <a:path w="23724956" h="4658719">
                <a:moveTo>
                  <a:pt x="0" y="0"/>
                </a:moveTo>
                <a:lnTo>
                  <a:pt x="23724956" y="0"/>
                </a:lnTo>
                <a:lnTo>
                  <a:pt x="23724956" y="4658719"/>
                </a:lnTo>
                <a:lnTo>
                  <a:pt x="0" y="46587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6656215" y="7831236"/>
            <a:ext cx="4724663" cy="2854129"/>
          </a:xfrm>
          <a:custGeom>
            <a:avLst/>
            <a:gdLst/>
            <a:ahLst/>
            <a:cxnLst/>
            <a:rect l="l" t="t" r="r" b="b"/>
            <a:pathLst>
              <a:path w="4724663" h="2854129">
                <a:moveTo>
                  <a:pt x="0" y="0"/>
                </a:moveTo>
                <a:lnTo>
                  <a:pt x="4724663" y="0"/>
                </a:lnTo>
                <a:lnTo>
                  <a:pt x="4724663" y="2854128"/>
                </a:lnTo>
                <a:lnTo>
                  <a:pt x="0" y="28541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4896969" y="3716436"/>
            <a:ext cx="4724663" cy="2854129"/>
          </a:xfrm>
          <a:custGeom>
            <a:avLst/>
            <a:gdLst/>
            <a:ahLst/>
            <a:cxnLst/>
            <a:rect l="l" t="t" r="r" b="b"/>
            <a:pathLst>
              <a:path w="4724663" h="2854129">
                <a:moveTo>
                  <a:pt x="0" y="0"/>
                </a:moveTo>
                <a:lnTo>
                  <a:pt x="4724662" y="0"/>
                </a:lnTo>
                <a:lnTo>
                  <a:pt x="4724662" y="2854128"/>
                </a:lnTo>
                <a:lnTo>
                  <a:pt x="0" y="28541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a:off x="4155681" y="2878128"/>
            <a:ext cx="9976639" cy="5124592"/>
            <a:chOff x="0" y="0"/>
            <a:chExt cx="2273453" cy="1167780"/>
          </a:xfrm>
        </p:grpSpPr>
        <p:sp>
          <p:nvSpPr>
            <p:cNvPr id="7" name="Freeform 7"/>
            <p:cNvSpPr/>
            <p:nvPr/>
          </p:nvSpPr>
          <p:spPr>
            <a:xfrm>
              <a:off x="0" y="0"/>
              <a:ext cx="2273453" cy="1167780"/>
            </a:xfrm>
            <a:custGeom>
              <a:avLst/>
              <a:gdLst/>
              <a:ahLst/>
              <a:cxnLst/>
              <a:rect l="l" t="t" r="r" b="b"/>
              <a:pathLst>
                <a:path w="2273453" h="1167780">
                  <a:moveTo>
                    <a:pt x="16296" y="0"/>
                  </a:moveTo>
                  <a:lnTo>
                    <a:pt x="2257157" y="0"/>
                  </a:lnTo>
                  <a:cubicBezTo>
                    <a:pt x="2266157" y="0"/>
                    <a:pt x="2273453" y="7296"/>
                    <a:pt x="2273453" y="16296"/>
                  </a:cubicBezTo>
                  <a:lnTo>
                    <a:pt x="2273453" y="1151484"/>
                  </a:lnTo>
                  <a:cubicBezTo>
                    <a:pt x="2273453" y="1160484"/>
                    <a:pt x="2266157" y="1167780"/>
                    <a:pt x="2257157" y="1167780"/>
                  </a:cubicBezTo>
                  <a:lnTo>
                    <a:pt x="16296" y="1167780"/>
                  </a:lnTo>
                  <a:cubicBezTo>
                    <a:pt x="7296" y="1167780"/>
                    <a:pt x="0" y="1160484"/>
                    <a:pt x="0" y="1151484"/>
                  </a:cubicBezTo>
                  <a:lnTo>
                    <a:pt x="0" y="16296"/>
                  </a:lnTo>
                  <a:cubicBezTo>
                    <a:pt x="0" y="7296"/>
                    <a:pt x="7296" y="0"/>
                    <a:pt x="16296" y="0"/>
                  </a:cubicBezTo>
                  <a:close/>
                </a:path>
              </a:pathLst>
            </a:custGeom>
            <a:solidFill>
              <a:srgbClr val="FFC93C"/>
            </a:solidFill>
          </p:spPr>
        </p:sp>
        <p:sp>
          <p:nvSpPr>
            <p:cNvPr id="8" name="TextBox 8"/>
            <p:cNvSpPr txBox="1"/>
            <p:nvPr/>
          </p:nvSpPr>
          <p:spPr>
            <a:xfrm>
              <a:off x="0" y="-38100"/>
              <a:ext cx="2273453" cy="120588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717363" y="30494"/>
            <a:ext cx="2765755" cy="2203385"/>
          </a:xfrm>
          <a:custGeom>
            <a:avLst/>
            <a:gdLst/>
            <a:ahLst/>
            <a:cxnLst/>
            <a:rect l="l" t="t" r="r" b="b"/>
            <a:pathLst>
              <a:path w="2765755" h="2203385">
                <a:moveTo>
                  <a:pt x="0" y="0"/>
                </a:moveTo>
                <a:lnTo>
                  <a:pt x="2765755" y="0"/>
                </a:lnTo>
                <a:lnTo>
                  <a:pt x="2765755" y="2203385"/>
                </a:lnTo>
                <a:lnTo>
                  <a:pt x="0" y="2203385"/>
                </a:lnTo>
                <a:lnTo>
                  <a:pt x="0" y="0"/>
                </a:lnTo>
                <a:close/>
              </a:path>
            </a:pathLst>
          </a:custGeom>
          <a:blipFill>
            <a:blip r:embed="rId7"/>
            <a:stretch>
              <a:fillRect/>
            </a:stretch>
          </a:blipFill>
        </p:spPr>
      </p:sp>
      <p:sp>
        <p:nvSpPr>
          <p:cNvPr id="10" name="Freeform 10"/>
          <p:cNvSpPr/>
          <p:nvPr/>
        </p:nvSpPr>
        <p:spPr>
          <a:xfrm rot="9070529">
            <a:off x="3657290" y="-1335652"/>
            <a:ext cx="2250415" cy="2732292"/>
          </a:xfrm>
          <a:custGeom>
            <a:avLst/>
            <a:gdLst/>
            <a:ahLst/>
            <a:cxnLst/>
            <a:rect l="l" t="t" r="r" b="b"/>
            <a:pathLst>
              <a:path w="2250415" h="2732292">
                <a:moveTo>
                  <a:pt x="0" y="0"/>
                </a:moveTo>
                <a:lnTo>
                  <a:pt x="2250415" y="0"/>
                </a:lnTo>
                <a:lnTo>
                  <a:pt x="2250415" y="2732292"/>
                </a:lnTo>
                <a:lnTo>
                  <a:pt x="0" y="27322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5496281" y="1912745"/>
            <a:ext cx="7295438" cy="1012077"/>
          </a:xfrm>
          <a:prstGeom prst="rect">
            <a:avLst/>
          </a:prstGeom>
        </p:spPr>
        <p:txBody>
          <a:bodyPr lIns="0" tIns="0" rIns="0" bIns="0" rtlCol="0" anchor="t">
            <a:spAutoFit/>
          </a:bodyPr>
          <a:lstStyle/>
          <a:p>
            <a:pPr marL="0" lvl="0" indent="0" algn="ctr">
              <a:lnSpc>
                <a:spcPts val="7595"/>
              </a:lnSpc>
              <a:spcBef>
                <a:spcPct val="0"/>
              </a:spcBef>
            </a:pPr>
            <a:r>
              <a:rPr lang="en-US" sz="7595">
                <a:solidFill>
                  <a:srgbClr val="FFFFFF"/>
                </a:solidFill>
                <a:latin typeface="Pagkaki"/>
                <a:ea typeface="Pagkaki"/>
                <a:cs typeface="Pagkaki"/>
                <a:sym typeface="Pagkaki"/>
              </a:rPr>
              <a:t>E. Z</a:t>
            </a:r>
            <a:r>
              <a:rPr lang="en-US" sz="7595" u="none" strike="noStrike">
                <a:solidFill>
                  <a:srgbClr val="FFFFFF"/>
                </a:solidFill>
                <a:latin typeface="Pagkaki"/>
                <a:ea typeface="Pagkaki"/>
                <a:cs typeface="Pagkaki"/>
                <a:sym typeface="Pagkaki"/>
              </a:rPr>
              <a:t>ATRUCIE</a:t>
            </a:r>
          </a:p>
        </p:txBody>
      </p:sp>
      <p:sp>
        <p:nvSpPr>
          <p:cNvPr id="12" name="Freeform 12"/>
          <p:cNvSpPr/>
          <p:nvPr/>
        </p:nvSpPr>
        <p:spPr>
          <a:xfrm rot="-1465761">
            <a:off x="-281776" y="7838617"/>
            <a:ext cx="2620952" cy="1572571"/>
          </a:xfrm>
          <a:custGeom>
            <a:avLst/>
            <a:gdLst/>
            <a:ahLst/>
            <a:cxnLst/>
            <a:rect l="l" t="t" r="r" b="b"/>
            <a:pathLst>
              <a:path w="2620952" h="1572571">
                <a:moveTo>
                  <a:pt x="0" y="0"/>
                </a:moveTo>
                <a:lnTo>
                  <a:pt x="2620952" y="0"/>
                </a:lnTo>
                <a:lnTo>
                  <a:pt x="2620952" y="1572571"/>
                </a:lnTo>
                <a:lnTo>
                  <a:pt x="0" y="15725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14896969" y="-171544"/>
            <a:ext cx="2362331" cy="1427064"/>
          </a:xfrm>
          <a:custGeom>
            <a:avLst/>
            <a:gdLst/>
            <a:ahLst/>
            <a:cxnLst/>
            <a:rect l="l" t="t" r="r" b="b"/>
            <a:pathLst>
              <a:path w="2362331" h="1427064">
                <a:moveTo>
                  <a:pt x="0" y="0"/>
                </a:moveTo>
                <a:lnTo>
                  <a:pt x="2362331" y="0"/>
                </a:lnTo>
                <a:lnTo>
                  <a:pt x="2362331" y="1427064"/>
                </a:lnTo>
                <a:lnTo>
                  <a:pt x="0" y="14270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3017250" y="8861246"/>
            <a:ext cx="4724663" cy="2854129"/>
          </a:xfrm>
          <a:custGeom>
            <a:avLst/>
            <a:gdLst/>
            <a:ahLst/>
            <a:cxnLst/>
            <a:rect l="l" t="t" r="r" b="b"/>
            <a:pathLst>
              <a:path w="4724663" h="2854129">
                <a:moveTo>
                  <a:pt x="0" y="0"/>
                </a:moveTo>
                <a:lnTo>
                  <a:pt x="4724663" y="0"/>
                </a:lnTo>
                <a:lnTo>
                  <a:pt x="4724663" y="2854129"/>
                </a:lnTo>
                <a:lnTo>
                  <a:pt x="0" y="28541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a:off x="11133836" y="8337371"/>
            <a:ext cx="2372934" cy="1773373"/>
          </a:xfrm>
          <a:custGeom>
            <a:avLst/>
            <a:gdLst/>
            <a:ahLst/>
            <a:cxnLst/>
            <a:rect l="l" t="t" r="r" b="b"/>
            <a:pathLst>
              <a:path w="2372934" h="1773373">
                <a:moveTo>
                  <a:pt x="0" y="0"/>
                </a:moveTo>
                <a:lnTo>
                  <a:pt x="2372934" y="0"/>
                </a:lnTo>
                <a:lnTo>
                  <a:pt x="2372934" y="1773373"/>
                </a:lnTo>
                <a:lnTo>
                  <a:pt x="0" y="1773373"/>
                </a:lnTo>
                <a:lnTo>
                  <a:pt x="0" y="0"/>
                </a:lnTo>
                <a:close/>
              </a:path>
            </a:pathLst>
          </a:custGeom>
          <a:blipFill>
            <a:blip r:embed="rId12"/>
            <a:stretch>
              <a:fillRect/>
            </a:stretch>
          </a:blipFill>
        </p:spPr>
      </p:sp>
      <p:sp>
        <p:nvSpPr>
          <p:cNvPr id="16" name="Freeform 16"/>
          <p:cNvSpPr/>
          <p:nvPr/>
        </p:nvSpPr>
        <p:spPr>
          <a:xfrm>
            <a:off x="16078134" y="-517852"/>
            <a:ext cx="2372934" cy="1773373"/>
          </a:xfrm>
          <a:custGeom>
            <a:avLst/>
            <a:gdLst/>
            <a:ahLst/>
            <a:cxnLst/>
            <a:rect l="l" t="t" r="r" b="b"/>
            <a:pathLst>
              <a:path w="2372934" h="1773373">
                <a:moveTo>
                  <a:pt x="0" y="0"/>
                </a:moveTo>
                <a:lnTo>
                  <a:pt x="2372934" y="0"/>
                </a:lnTo>
                <a:lnTo>
                  <a:pt x="2372934" y="1773372"/>
                </a:lnTo>
                <a:lnTo>
                  <a:pt x="0" y="1773372"/>
                </a:lnTo>
                <a:lnTo>
                  <a:pt x="0" y="0"/>
                </a:lnTo>
                <a:close/>
              </a:path>
            </a:pathLst>
          </a:custGeom>
          <a:blipFill>
            <a:blip r:embed="rId12"/>
            <a:stretch>
              <a:fillRect/>
            </a:stretch>
          </a:blipFill>
        </p:spPr>
      </p:sp>
      <p:sp>
        <p:nvSpPr>
          <p:cNvPr id="17" name="Freeform 17"/>
          <p:cNvSpPr/>
          <p:nvPr/>
        </p:nvSpPr>
        <p:spPr>
          <a:xfrm>
            <a:off x="-396103" y="4044755"/>
            <a:ext cx="2444495" cy="2197490"/>
          </a:xfrm>
          <a:custGeom>
            <a:avLst/>
            <a:gdLst/>
            <a:ahLst/>
            <a:cxnLst/>
            <a:rect l="l" t="t" r="r" b="b"/>
            <a:pathLst>
              <a:path w="2444495" h="2197490">
                <a:moveTo>
                  <a:pt x="0" y="0"/>
                </a:moveTo>
                <a:lnTo>
                  <a:pt x="2444495" y="0"/>
                </a:lnTo>
                <a:lnTo>
                  <a:pt x="2444495" y="2197490"/>
                </a:lnTo>
                <a:lnTo>
                  <a:pt x="0" y="21974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p:nvPr/>
        </p:nvSpPr>
        <p:spPr>
          <a:xfrm>
            <a:off x="14896969" y="6898511"/>
            <a:ext cx="4266877" cy="3786853"/>
          </a:xfrm>
          <a:custGeom>
            <a:avLst/>
            <a:gdLst/>
            <a:ahLst/>
            <a:cxnLst/>
            <a:rect l="l" t="t" r="r" b="b"/>
            <a:pathLst>
              <a:path w="4266877" h="3786853">
                <a:moveTo>
                  <a:pt x="0" y="0"/>
                </a:moveTo>
                <a:lnTo>
                  <a:pt x="4266877" y="0"/>
                </a:lnTo>
                <a:lnTo>
                  <a:pt x="4266877" y="3786853"/>
                </a:lnTo>
                <a:lnTo>
                  <a:pt x="0" y="3786853"/>
                </a:lnTo>
                <a:lnTo>
                  <a:pt x="0" y="0"/>
                </a:lnTo>
                <a:close/>
              </a:path>
            </a:pathLst>
          </a:custGeom>
          <a:blipFill>
            <a:blip r:embed="rId15"/>
            <a:stretch>
              <a:fillRect/>
            </a:stretch>
          </a:blipFill>
        </p:spPr>
      </p:sp>
      <p:sp>
        <p:nvSpPr>
          <p:cNvPr id="19" name="TextBox 19"/>
          <p:cNvSpPr txBox="1"/>
          <p:nvPr/>
        </p:nvSpPr>
        <p:spPr>
          <a:xfrm>
            <a:off x="4684093" y="3043281"/>
            <a:ext cx="8919814" cy="5214662"/>
          </a:xfrm>
          <a:prstGeom prst="rect">
            <a:avLst/>
          </a:prstGeom>
        </p:spPr>
        <p:txBody>
          <a:bodyPr lIns="0" tIns="0" rIns="0" bIns="0" rtlCol="0" anchor="t">
            <a:spAutoFit/>
          </a:bodyPr>
          <a:lstStyle/>
          <a:p>
            <a:pPr marL="0" lvl="0" indent="0" algn="just">
              <a:lnSpc>
                <a:spcPts val="5149"/>
              </a:lnSpc>
              <a:spcBef>
                <a:spcPct val="0"/>
              </a:spcBef>
            </a:pPr>
            <a:r>
              <a:rPr lang="en-US" sz="3678">
                <a:solidFill>
                  <a:srgbClr val="000000"/>
                </a:solidFill>
                <a:latin typeface="Bryndan Write"/>
                <a:ea typeface="Bryndan Write"/>
                <a:cs typeface="Bryndan Write"/>
                <a:sym typeface="Bryndan Write"/>
              </a:rPr>
              <a:t>1. Ust</a:t>
            </a:r>
            <a:r>
              <a:rPr lang="en-US" sz="3678" u="none" strike="noStrike">
                <a:solidFill>
                  <a:srgbClr val="000000"/>
                </a:solidFill>
                <a:latin typeface="Bryndan Write"/>
                <a:ea typeface="Bryndan Write"/>
                <a:cs typeface="Bryndan Write"/>
                <a:sym typeface="Bryndan Write"/>
              </a:rPr>
              <a:t>al, co zostało spożyte – zrób zdjęcie opakowania lub zbierz informacje.</a:t>
            </a:r>
          </a:p>
          <a:p>
            <a:pPr marL="0" lvl="0" indent="0" algn="just">
              <a:lnSpc>
                <a:spcPts val="5149"/>
              </a:lnSpc>
              <a:spcBef>
                <a:spcPct val="0"/>
              </a:spcBef>
            </a:pPr>
            <a:r>
              <a:rPr lang="en-US" sz="3678" u="none" strike="noStrike">
                <a:solidFill>
                  <a:srgbClr val="000000"/>
                </a:solidFill>
                <a:latin typeface="Bryndan Write"/>
                <a:ea typeface="Bryndan Write"/>
                <a:cs typeface="Bryndan Write"/>
                <a:sym typeface="Bryndan Write"/>
              </a:rPr>
              <a:t>2. Nie wywołuj wymiotów, jeśli nie zaleci tego dyspozytor.</a:t>
            </a:r>
          </a:p>
          <a:p>
            <a:pPr marL="0" lvl="0" indent="0" algn="just">
              <a:lnSpc>
                <a:spcPts val="5149"/>
              </a:lnSpc>
              <a:spcBef>
                <a:spcPct val="0"/>
              </a:spcBef>
            </a:pPr>
            <a:r>
              <a:rPr lang="en-US" sz="3678" u="none" strike="noStrike">
                <a:solidFill>
                  <a:srgbClr val="000000"/>
                </a:solidFill>
                <a:latin typeface="Bryndan Write"/>
                <a:ea typeface="Bryndan Write"/>
                <a:cs typeface="Bryndan Write"/>
                <a:sym typeface="Bryndan Write"/>
              </a:rPr>
              <a:t>3. Podaj wodę, jeśli osoba jest przytomna i może połykać.</a:t>
            </a:r>
          </a:p>
          <a:p>
            <a:pPr marL="0" lvl="0" indent="0" algn="just">
              <a:lnSpc>
                <a:spcPts val="5149"/>
              </a:lnSpc>
              <a:spcBef>
                <a:spcPct val="0"/>
              </a:spcBef>
            </a:pPr>
            <a:r>
              <a:rPr lang="en-US" sz="3678" u="none" strike="noStrike">
                <a:solidFill>
                  <a:srgbClr val="000000"/>
                </a:solidFill>
                <a:latin typeface="Bryndan Write"/>
                <a:ea typeface="Bryndan Write"/>
                <a:cs typeface="Bryndan Write"/>
                <a:sym typeface="Bryndan Write"/>
              </a:rPr>
              <a:t>4. Wezwij natychmiast pogotowie – 112.</a:t>
            </a:r>
          </a:p>
          <a:p>
            <a:pPr marL="0" lvl="0" indent="0" algn="just">
              <a:lnSpc>
                <a:spcPts val="5149"/>
              </a:lnSpc>
              <a:spcBef>
                <a:spcPct val="0"/>
              </a:spcBef>
            </a:pPr>
            <a:endParaRPr lang="en-US" sz="3678" u="none" strike="noStrike">
              <a:solidFill>
                <a:srgbClr val="000000"/>
              </a:solidFill>
              <a:latin typeface="Bryndan Write"/>
              <a:ea typeface="Bryndan Write"/>
              <a:cs typeface="Bryndan Write"/>
              <a:sym typeface="Bryndan Writ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6050869" y="5937065"/>
            <a:ext cx="26582934" cy="4349935"/>
          </a:xfrm>
          <a:custGeom>
            <a:avLst/>
            <a:gdLst/>
            <a:ahLst/>
            <a:cxnLst/>
            <a:rect l="l" t="t" r="r" b="b"/>
            <a:pathLst>
              <a:path w="26582934" h="4349935">
                <a:moveTo>
                  <a:pt x="0" y="0"/>
                </a:moveTo>
                <a:lnTo>
                  <a:pt x="26582934" y="0"/>
                </a:lnTo>
                <a:lnTo>
                  <a:pt x="26582934" y="4349935"/>
                </a:lnTo>
                <a:lnTo>
                  <a:pt x="0" y="43499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flipV="1">
            <a:off x="-2517142" y="8151563"/>
            <a:ext cx="22513075" cy="6585074"/>
          </a:xfrm>
          <a:custGeom>
            <a:avLst/>
            <a:gdLst/>
            <a:ahLst/>
            <a:cxnLst/>
            <a:rect l="l" t="t" r="r" b="b"/>
            <a:pathLst>
              <a:path w="22513075" h="6585074">
                <a:moveTo>
                  <a:pt x="0" y="6585074"/>
                </a:moveTo>
                <a:lnTo>
                  <a:pt x="22513075" y="6585074"/>
                </a:lnTo>
                <a:lnTo>
                  <a:pt x="22513075" y="0"/>
                </a:lnTo>
                <a:lnTo>
                  <a:pt x="0" y="0"/>
                </a:lnTo>
                <a:lnTo>
                  <a:pt x="0" y="6585074"/>
                </a:lnTo>
                <a:close/>
              </a:path>
            </a:pathLst>
          </a:custGeom>
          <a:blipFill>
            <a:blip r:embed="rId4"/>
            <a:stretch>
              <a:fillRect/>
            </a:stretch>
          </a:blipFill>
        </p:spPr>
      </p:sp>
      <p:sp>
        <p:nvSpPr>
          <p:cNvPr id="4" name="Freeform 4"/>
          <p:cNvSpPr/>
          <p:nvPr/>
        </p:nvSpPr>
        <p:spPr>
          <a:xfrm flipH="1">
            <a:off x="15287937" y="910657"/>
            <a:ext cx="3591333" cy="1541008"/>
          </a:xfrm>
          <a:custGeom>
            <a:avLst/>
            <a:gdLst/>
            <a:ahLst/>
            <a:cxnLst/>
            <a:rect l="l" t="t" r="r" b="b"/>
            <a:pathLst>
              <a:path w="3591333" h="1541008">
                <a:moveTo>
                  <a:pt x="3591333" y="0"/>
                </a:moveTo>
                <a:lnTo>
                  <a:pt x="0" y="0"/>
                </a:lnTo>
                <a:lnTo>
                  <a:pt x="0" y="1541008"/>
                </a:lnTo>
                <a:lnTo>
                  <a:pt x="3591333" y="1541008"/>
                </a:lnTo>
                <a:lnTo>
                  <a:pt x="3591333"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5382222" y="1822265"/>
            <a:ext cx="6000127" cy="8229600"/>
          </a:xfrm>
          <a:custGeom>
            <a:avLst/>
            <a:gdLst/>
            <a:ahLst/>
            <a:cxnLst/>
            <a:rect l="l" t="t" r="r" b="b"/>
            <a:pathLst>
              <a:path w="6000127" h="8229600">
                <a:moveTo>
                  <a:pt x="0" y="0"/>
                </a:moveTo>
                <a:lnTo>
                  <a:pt x="6000126" y="0"/>
                </a:lnTo>
                <a:lnTo>
                  <a:pt x="6000126" y="8229600"/>
                </a:lnTo>
                <a:lnTo>
                  <a:pt x="0" y="82296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a:off x="-2661777" y="1681161"/>
            <a:ext cx="5323553" cy="7301632"/>
          </a:xfrm>
          <a:custGeom>
            <a:avLst/>
            <a:gdLst/>
            <a:ahLst/>
            <a:cxnLst/>
            <a:rect l="l" t="t" r="r" b="b"/>
            <a:pathLst>
              <a:path w="5323553" h="7301632">
                <a:moveTo>
                  <a:pt x="5323554" y="0"/>
                </a:moveTo>
                <a:lnTo>
                  <a:pt x="0" y="0"/>
                </a:lnTo>
                <a:lnTo>
                  <a:pt x="0" y="7301632"/>
                </a:lnTo>
                <a:lnTo>
                  <a:pt x="5323554" y="7301632"/>
                </a:lnTo>
                <a:lnTo>
                  <a:pt x="53235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0" y="4218347"/>
            <a:ext cx="5459593" cy="8754449"/>
          </a:xfrm>
          <a:custGeom>
            <a:avLst/>
            <a:gdLst/>
            <a:ahLst/>
            <a:cxnLst/>
            <a:rect l="l" t="t" r="r" b="b"/>
            <a:pathLst>
              <a:path w="5459593" h="8754449">
                <a:moveTo>
                  <a:pt x="0" y="0"/>
                </a:moveTo>
                <a:lnTo>
                  <a:pt x="5459593" y="0"/>
                </a:lnTo>
                <a:lnTo>
                  <a:pt x="5459593" y="8754449"/>
                </a:lnTo>
                <a:lnTo>
                  <a:pt x="0" y="87544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TextBox 8"/>
          <p:cNvSpPr txBox="1"/>
          <p:nvPr/>
        </p:nvSpPr>
        <p:spPr>
          <a:xfrm>
            <a:off x="2774191" y="1679074"/>
            <a:ext cx="12739617" cy="846051"/>
          </a:xfrm>
          <a:prstGeom prst="rect">
            <a:avLst/>
          </a:prstGeom>
        </p:spPr>
        <p:txBody>
          <a:bodyPr lIns="0" tIns="0" rIns="0" bIns="0" rtlCol="0" anchor="t">
            <a:spAutoFit/>
          </a:bodyPr>
          <a:lstStyle/>
          <a:p>
            <a:pPr marL="0" lvl="0" indent="0" algn="ctr">
              <a:lnSpc>
                <a:spcPts val="6309"/>
              </a:lnSpc>
              <a:spcBef>
                <a:spcPct val="0"/>
              </a:spcBef>
            </a:pPr>
            <a:r>
              <a:rPr lang="en-US" sz="6309">
                <a:solidFill>
                  <a:srgbClr val="FFFFFF"/>
                </a:solidFill>
                <a:latin typeface="Pagkaki"/>
                <a:ea typeface="Pagkaki"/>
                <a:cs typeface="Pagkaki"/>
                <a:sym typeface="Pagkaki"/>
              </a:rPr>
              <a:t>F.</a:t>
            </a:r>
            <a:r>
              <a:rPr lang="en-US" sz="6309" u="none" strike="noStrike">
                <a:solidFill>
                  <a:srgbClr val="FFFFFF"/>
                </a:solidFill>
                <a:latin typeface="Pagkaki"/>
                <a:ea typeface="Pagkaki"/>
                <a:cs typeface="Pagkaki"/>
                <a:sym typeface="Pagkaki"/>
              </a:rPr>
              <a:t> PORAŻENIE PRĄDEM</a:t>
            </a:r>
          </a:p>
        </p:txBody>
      </p:sp>
      <p:sp>
        <p:nvSpPr>
          <p:cNvPr id="9" name="Freeform 9"/>
          <p:cNvSpPr/>
          <p:nvPr/>
        </p:nvSpPr>
        <p:spPr>
          <a:xfrm>
            <a:off x="8036685" y="4389564"/>
            <a:ext cx="3192637" cy="3095003"/>
          </a:xfrm>
          <a:custGeom>
            <a:avLst/>
            <a:gdLst/>
            <a:ahLst/>
            <a:cxnLst/>
            <a:rect l="l" t="t" r="r" b="b"/>
            <a:pathLst>
              <a:path w="3192637" h="3095003">
                <a:moveTo>
                  <a:pt x="0" y="0"/>
                </a:moveTo>
                <a:lnTo>
                  <a:pt x="3192637" y="0"/>
                </a:lnTo>
                <a:lnTo>
                  <a:pt x="3192637" y="3095003"/>
                </a:lnTo>
                <a:lnTo>
                  <a:pt x="0" y="3095003"/>
                </a:lnTo>
                <a:lnTo>
                  <a:pt x="0" y="0"/>
                </a:lnTo>
                <a:close/>
              </a:path>
            </a:pathLst>
          </a:custGeom>
          <a:blipFill>
            <a:blip r:embed="rId11"/>
            <a:stretch>
              <a:fillRect/>
            </a:stretch>
          </a:blipFill>
        </p:spPr>
      </p:sp>
      <p:sp>
        <p:nvSpPr>
          <p:cNvPr id="10" name="Freeform 10"/>
          <p:cNvSpPr/>
          <p:nvPr/>
        </p:nvSpPr>
        <p:spPr>
          <a:xfrm>
            <a:off x="14734033" y="363654"/>
            <a:ext cx="2088011" cy="2088011"/>
          </a:xfrm>
          <a:custGeom>
            <a:avLst/>
            <a:gdLst/>
            <a:ahLst/>
            <a:cxnLst/>
            <a:rect l="l" t="t" r="r" b="b"/>
            <a:pathLst>
              <a:path w="2088011" h="2088011">
                <a:moveTo>
                  <a:pt x="0" y="0"/>
                </a:moveTo>
                <a:lnTo>
                  <a:pt x="2088012" y="0"/>
                </a:lnTo>
                <a:lnTo>
                  <a:pt x="2088012" y="2088011"/>
                </a:lnTo>
                <a:lnTo>
                  <a:pt x="0" y="2088011"/>
                </a:lnTo>
                <a:lnTo>
                  <a:pt x="0" y="0"/>
                </a:lnTo>
                <a:close/>
              </a:path>
            </a:pathLst>
          </a:custGeom>
          <a:blipFill>
            <a:blip r:embed="rId12"/>
            <a:stretch>
              <a:fillRect/>
            </a:stretch>
          </a:blipFill>
        </p:spPr>
      </p:sp>
      <p:sp>
        <p:nvSpPr>
          <p:cNvPr id="11" name="Freeform 11"/>
          <p:cNvSpPr/>
          <p:nvPr/>
        </p:nvSpPr>
        <p:spPr>
          <a:xfrm flipH="1">
            <a:off x="-861536" y="653488"/>
            <a:ext cx="3591333" cy="1541008"/>
          </a:xfrm>
          <a:custGeom>
            <a:avLst/>
            <a:gdLst/>
            <a:ahLst/>
            <a:cxnLst/>
            <a:rect l="l" t="t" r="r" b="b"/>
            <a:pathLst>
              <a:path w="3591333" h="1541008">
                <a:moveTo>
                  <a:pt x="3591332" y="0"/>
                </a:moveTo>
                <a:lnTo>
                  <a:pt x="0" y="0"/>
                </a:lnTo>
                <a:lnTo>
                  <a:pt x="0" y="1541008"/>
                </a:lnTo>
                <a:lnTo>
                  <a:pt x="3591332" y="1541008"/>
                </a:lnTo>
                <a:lnTo>
                  <a:pt x="3591332"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flipH="1">
            <a:off x="4999320" y="-710250"/>
            <a:ext cx="2025792" cy="1837946"/>
          </a:xfrm>
          <a:custGeom>
            <a:avLst/>
            <a:gdLst/>
            <a:ahLst/>
            <a:cxnLst/>
            <a:rect l="l" t="t" r="r" b="b"/>
            <a:pathLst>
              <a:path w="2025792" h="1837946">
                <a:moveTo>
                  <a:pt x="2025793" y="0"/>
                </a:moveTo>
                <a:lnTo>
                  <a:pt x="0" y="0"/>
                </a:lnTo>
                <a:lnTo>
                  <a:pt x="0" y="1837946"/>
                </a:lnTo>
                <a:lnTo>
                  <a:pt x="2025793" y="1837946"/>
                </a:lnTo>
                <a:lnTo>
                  <a:pt x="2025793"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a:off x="6814438" y="8790696"/>
            <a:ext cx="2444495" cy="2197490"/>
          </a:xfrm>
          <a:custGeom>
            <a:avLst/>
            <a:gdLst/>
            <a:ahLst/>
            <a:cxnLst/>
            <a:rect l="l" t="t" r="r" b="b"/>
            <a:pathLst>
              <a:path w="2444495" h="2197490">
                <a:moveTo>
                  <a:pt x="0" y="0"/>
                </a:moveTo>
                <a:lnTo>
                  <a:pt x="2444494" y="0"/>
                </a:lnTo>
                <a:lnTo>
                  <a:pt x="2444494" y="2197490"/>
                </a:lnTo>
                <a:lnTo>
                  <a:pt x="0" y="219749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Freeform 14"/>
          <p:cNvSpPr/>
          <p:nvPr/>
        </p:nvSpPr>
        <p:spPr>
          <a:xfrm>
            <a:off x="11649670" y="5515559"/>
            <a:ext cx="5964398" cy="5020939"/>
          </a:xfrm>
          <a:custGeom>
            <a:avLst/>
            <a:gdLst/>
            <a:ahLst/>
            <a:cxnLst/>
            <a:rect l="l" t="t" r="r" b="b"/>
            <a:pathLst>
              <a:path w="5964398" h="5020939">
                <a:moveTo>
                  <a:pt x="0" y="0"/>
                </a:moveTo>
                <a:lnTo>
                  <a:pt x="5964398" y="0"/>
                </a:lnTo>
                <a:lnTo>
                  <a:pt x="5964398" y="5020939"/>
                </a:lnTo>
                <a:lnTo>
                  <a:pt x="0" y="502093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15" name="Group 15"/>
          <p:cNvGrpSpPr/>
          <p:nvPr/>
        </p:nvGrpSpPr>
        <p:grpSpPr>
          <a:xfrm>
            <a:off x="5532986" y="2431276"/>
            <a:ext cx="7222027" cy="5295809"/>
            <a:chOff x="0" y="0"/>
            <a:chExt cx="1645739" cy="1206797"/>
          </a:xfrm>
        </p:grpSpPr>
        <p:sp>
          <p:nvSpPr>
            <p:cNvPr id="16" name="Freeform 16"/>
            <p:cNvSpPr/>
            <p:nvPr/>
          </p:nvSpPr>
          <p:spPr>
            <a:xfrm>
              <a:off x="0" y="0"/>
              <a:ext cx="1645739" cy="1206797"/>
            </a:xfrm>
            <a:custGeom>
              <a:avLst/>
              <a:gdLst/>
              <a:ahLst/>
              <a:cxnLst/>
              <a:rect l="l" t="t" r="r" b="b"/>
              <a:pathLst>
                <a:path w="1645739" h="1206797">
                  <a:moveTo>
                    <a:pt x="22512" y="0"/>
                  </a:moveTo>
                  <a:lnTo>
                    <a:pt x="1623227" y="0"/>
                  </a:lnTo>
                  <a:cubicBezTo>
                    <a:pt x="1629198" y="0"/>
                    <a:pt x="1634924" y="2372"/>
                    <a:pt x="1639145" y="6594"/>
                  </a:cubicBezTo>
                  <a:cubicBezTo>
                    <a:pt x="1643367" y="10815"/>
                    <a:pt x="1645739" y="16541"/>
                    <a:pt x="1645739" y="22512"/>
                  </a:cubicBezTo>
                  <a:lnTo>
                    <a:pt x="1645739" y="1184285"/>
                  </a:lnTo>
                  <a:cubicBezTo>
                    <a:pt x="1645739" y="1196718"/>
                    <a:pt x="1635660" y="1206797"/>
                    <a:pt x="1623227" y="1206797"/>
                  </a:cubicBezTo>
                  <a:lnTo>
                    <a:pt x="22512" y="1206797"/>
                  </a:lnTo>
                  <a:cubicBezTo>
                    <a:pt x="10079" y="1206797"/>
                    <a:pt x="0" y="1196718"/>
                    <a:pt x="0" y="1184285"/>
                  </a:cubicBezTo>
                  <a:lnTo>
                    <a:pt x="0" y="22512"/>
                  </a:lnTo>
                  <a:cubicBezTo>
                    <a:pt x="0" y="10079"/>
                    <a:pt x="10079" y="0"/>
                    <a:pt x="22512" y="0"/>
                  </a:cubicBezTo>
                  <a:close/>
                </a:path>
              </a:pathLst>
            </a:custGeom>
            <a:solidFill>
              <a:srgbClr val="FFC93C"/>
            </a:solidFill>
          </p:spPr>
        </p:sp>
        <p:sp>
          <p:nvSpPr>
            <p:cNvPr id="17" name="TextBox 17"/>
            <p:cNvSpPr txBox="1"/>
            <p:nvPr/>
          </p:nvSpPr>
          <p:spPr>
            <a:xfrm>
              <a:off x="0" y="-38100"/>
              <a:ext cx="1645739" cy="1244897"/>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5760880" y="2609607"/>
            <a:ext cx="6766240" cy="5339965"/>
          </a:xfrm>
          <a:prstGeom prst="rect">
            <a:avLst/>
          </a:prstGeom>
        </p:spPr>
        <p:txBody>
          <a:bodyPr lIns="0" tIns="0" rIns="0" bIns="0" rtlCol="0" anchor="t">
            <a:spAutoFit/>
          </a:bodyPr>
          <a:lstStyle/>
          <a:p>
            <a:pPr marL="0" lvl="0" indent="0" algn="just">
              <a:lnSpc>
                <a:spcPts val="4689"/>
              </a:lnSpc>
              <a:spcBef>
                <a:spcPct val="0"/>
              </a:spcBef>
            </a:pPr>
            <a:r>
              <a:rPr lang="en-US" sz="3349">
                <a:solidFill>
                  <a:srgbClr val="000000"/>
                </a:solidFill>
                <a:latin typeface="Bryndan Write"/>
                <a:ea typeface="Bryndan Write"/>
                <a:cs typeface="Bryndan Write"/>
                <a:sym typeface="Bryndan Write"/>
              </a:rPr>
              <a:t>1. Nie d</a:t>
            </a:r>
            <a:r>
              <a:rPr lang="en-US" sz="3349" u="none" strike="noStrike">
                <a:solidFill>
                  <a:srgbClr val="000000"/>
                </a:solidFill>
                <a:latin typeface="Bryndan Write"/>
                <a:ea typeface="Bryndan Write"/>
                <a:cs typeface="Bryndan Write"/>
                <a:sym typeface="Bryndan Write"/>
              </a:rPr>
              <a:t>otykaj poszkodowanego, dopóki nie odłączysz źródła prądu!</a:t>
            </a:r>
          </a:p>
          <a:p>
            <a:pPr marL="0" lvl="0" indent="0" algn="just">
              <a:lnSpc>
                <a:spcPts val="4689"/>
              </a:lnSpc>
              <a:spcBef>
                <a:spcPct val="0"/>
              </a:spcBef>
            </a:pPr>
            <a:r>
              <a:rPr lang="en-US" sz="3349" u="none" strike="noStrike">
                <a:solidFill>
                  <a:srgbClr val="000000"/>
                </a:solidFill>
                <a:latin typeface="Bryndan Write"/>
                <a:ea typeface="Bryndan Write"/>
                <a:cs typeface="Bryndan Write"/>
                <a:sym typeface="Bryndan Write"/>
              </a:rPr>
              <a:t>2. Odłącz zasilanie (wyłącz bezpiecznik, wyciągnij wtyczkę).</a:t>
            </a:r>
          </a:p>
          <a:p>
            <a:pPr marL="0" lvl="0" indent="0" algn="just">
              <a:lnSpc>
                <a:spcPts val="4689"/>
              </a:lnSpc>
              <a:spcBef>
                <a:spcPct val="0"/>
              </a:spcBef>
            </a:pPr>
            <a:r>
              <a:rPr lang="en-US" sz="3349" u="none" strike="noStrike">
                <a:solidFill>
                  <a:srgbClr val="000000"/>
                </a:solidFill>
                <a:latin typeface="Bryndan Write"/>
                <a:ea typeface="Bryndan Write"/>
                <a:cs typeface="Bryndan Write"/>
                <a:sym typeface="Bryndan Write"/>
              </a:rPr>
              <a:t>3. Po odłączeniu prądu – oceń oddech i świadomość.</a:t>
            </a:r>
          </a:p>
          <a:p>
            <a:pPr marL="0" lvl="0" indent="0" algn="just">
              <a:lnSpc>
                <a:spcPts val="4689"/>
              </a:lnSpc>
              <a:spcBef>
                <a:spcPct val="0"/>
              </a:spcBef>
            </a:pPr>
            <a:r>
              <a:rPr lang="en-US" sz="3349" u="none" strike="noStrike">
                <a:solidFill>
                  <a:srgbClr val="000000"/>
                </a:solidFill>
                <a:latin typeface="Bryndan Write"/>
                <a:ea typeface="Bryndan Write"/>
                <a:cs typeface="Bryndan Write"/>
                <a:sym typeface="Bryndan Write"/>
              </a:rPr>
              <a:t>4. W razie potrzeby rozpocznij RKO i wezwij pomoc.</a:t>
            </a:r>
          </a:p>
          <a:p>
            <a:pPr marL="0" lvl="0" indent="0" algn="just">
              <a:lnSpc>
                <a:spcPts val="4689"/>
              </a:lnSpc>
              <a:spcBef>
                <a:spcPct val="0"/>
              </a:spcBef>
            </a:pPr>
            <a:endParaRPr lang="en-US" sz="3349" u="none" strike="noStrike">
              <a:solidFill>
                <a:srgbClr val="000000"/>
              </a:solidFill>
              <a:latin typeface="Bryndan Write"/>
              <a:ea typeface="Bryndan Write"/>
              <a:cs typeface="Bryndan Write"/>
              <a:sym typeface="Bryndan Writ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6421443" y="5937065"/>
            <a:ext cx="26582934" cy="4349935"/>
          </a:xfrm>
          <a:custGeom>
            <a:avLst/>
            <a:gdLst/>
            <a:ahLst/>
            <a:cxnLst/>
            <a:rect l="l" t="t" r="r" b="b"/>
            <a:pathLst>
              <a:path w="26582934" h="4349935">
                <a:moveTo>
                  <a:pt x="0" y="0"/>
                </a:moveTo>
                <a:lnTo>
                  <a:pt x="26582933" y="0"/>
                </a:lnTo>
                <a:lnTo>
                  <a:pt x="26582933" y="4349935"/>
                </a:lnTo>
                <a:lnTo>
                  <a:pt x="0" y="43499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2566422" y="2030816"/>
            <a:ext cx="6000127" cy="8229600"/>
          </a:xfrm>
          <a:custGeom>
            <a:avLst/>
            <a:gdLst/>
            <a:ahLst/>
            <a:cxnLst/>
            <a:rect l="l" t="t" r="r" b="b"/>
            <a:pathLst>
              <a:path w="6000127" h="8229600">
                <a:moveTo>
                  <a:pt x="6000127" y="0"/>
                </a:moveTo>
                <a:lnTo>
                  <a:pt x="0" y="0"/>
                </a:lnTo>
                <a:lnTo>
                  <a:pt x="0" y="8229600"/>
                </a:lnTo>
                <a:lnTo>
                  <a:pt x="6000127" y="8229600"/>
                </a:lnTo>
                <a:lnTo>
                  <a:pt x="600012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00000" flipV="1">
            <a:off x="-441404" y="8017409"/>
            <a:ext cx="19259197" cy="5633315"/>
          </a:xfrm>
          <a:custGeom>
            <a:avLst/>
            <a:gdLst/>
            <a:ahLst/>
            <a:cxnLst/>
            <a:rect l="l" t="t" r="r" b="b"/>
            <a:pathLst>
              <a:path w="19259197" h="5633315">
                <a:moveTo>
                  <a:pt x="0" y="5633315"/>
                </a:moveTo>
                <a:lnTo>
                  <a:pt x="19259198" y="5633315"/>
                </a:lnTo>
                <a:lnTo>
                  <a:pt x="19259198" y="0"/>
                </a:lnTo>
                <a:lnTo>
                  <a:pt x="0" y="0"/>
                </a:lnTo>
                <a:lnTo>
                  <a:pt x="0" y="5633315"/>
                </a:lnTo>
                <a:close/>
              </a:path>
            </a:pathLst>
          </a:custGeom>
          <a:blipFill>
            <a:blip r:embed="rId6"/>
            <a:stretch>
              <a:fillRect/>
            </a:stretch>
          </a:blipFill>
        </p:spPr>
      </p:sp>
      <p:sp>
        <p:nvSpPr>
          <p:cNvPr id="5" name="TextBox 5"/>
          <p:cNvSpPr txBox="1"/>
          <p:nvPr/>
        </p:nvSpPr>
        <p:spPr>
          <a:xfrm>
            <a:off x="4935427" y="1121259"/>
            <a:ext cx="8505535" cy="1703484"/>
          </a:xfrm>
          <a:prstGeom prst="rect">
            <a:avLst/>
          </a:prstGeom>
        </p:spPr>
        <p:txBody>
          <a:bodyPr lIns="0" tIns="0" rIns="0" bIns="0" rtlCol="0" anchor="t">
            <a:spAutoFit/>
          </a:bodyPr>
          <a:lstStyle/>
          <a:p>
            <a:pPr marL="0" lvl="0" indent="0" algn="ctr">
              <a:lnSpc>
                <a:spcPts val="6590"/>
              </a:lnSpc>
              <a:spcBef>
                <a:spcPct val="0"/>
              </a:spcBef>
            </a:pPr>
            <a:r>
              <a:rPr lang="en-US" sz="6590">
                <a:solidFill>
                  <a:srgbClr val="FFFFFF"/>
                </a:solidFill>
                <a:latin typeface="Pagkaki"/>
                <a:ea typeface="Pagkaki"/>
                <a:cs typeface="Pagkaki"/>
                <a:sym typeface="Pagkaki"/>
              </a:rPr>
              <a:t>G.</a:t>
            </a:r>
            <a:r>
              <a:rPr lang="en-US" sz="6590" u="none" strike="noStrike">
                <a:solidFill>
                  <a:srgbClr val="FFFFFF"/>
                </a:solidFill>
                <a:latin typeface="Pagkaki"/>
                <a:ea typeface="Pagkaki"/>
                <a:cs typeface="Pagkaki"/>
                <a:sym typeface="Pagkaki"/>
              </a:rPr>
              <a:t> ZADŁAWIENIE </a:t>
            </a:r>
          </a:p>
          <a:p>
            <a:pPr marL="0" lvl="0" indent="0" algn="ctr">
              <a:lnSpc>
                <a:spcPts val="6590"/>
              </a:lnSpc>
              <a:spcBef>
                <a:spcPct val="0"/>
              </a:spcBef>
            </a:pPr>
            <a:r>
              <a:rPr lang="en-US" sz="6590" u="none" strike="noStrike">
                <a:solidFill>
                  <a:srgbClr val="FFFFFF"/>
                </a:solidFill>
                <a:latin typeface="Pagkaki"/>
                <a:ea typeface="Pagkaki"/>
                <a:cs typeface="Pagkaki"/>
                <a:sym typeface="Pagkaki"/>
              </a:rPr>
              <a:t>(U OSOBY DOROSŁEJ)</a:t>
            </a:r>
          </a:p>
        </p:txBody>
      </p:sp>
      <p:grpSp>
        <p:nvGrpSpPr>
          <p:cNvPr id="6" name="Group 6"/>
          <p:cNvGrpSpPr/>
          <p:nvPr/>
        </p:nvGrpSpPr>
        <p:grpSpPr>
          <a:xfrm>
            <a:off x="5321214" y="2842610"/>
            <a:ext cx="7645370" cy="2120128"/>
            <a:chOff x="0" y="0"/>
            <a:chExt cx="2007920" cy="556814"/>
          </a:xfrm>
        </p:grpSpPr>
        <p:sp>
          <p:nvSpPr>
            <p:cNvPr id="7" name="Freeform 7"/>
            <p:cNvSpPr/>
            <p:nvPr/>
          </p:nvSpPr>
          <p:spPr>
            <a:xfrm>
              <a:off x="0" y="0"/>
              <a:ext cx="2007920" cy="556814"/>
            </a:xfrm>
            <a:custGeom>
              <a:avLst/>
              <a:gdLst/>
              <a:ahLst/>
              <a:cxnLst/>
              <a:rect l="l" t="t" r="r" b="b"/>
              <a:pathLst>
                <a:path w="2007920" h="556814">
                  <a:moveTo>
                    <a:pt x="21265" y="0"/>
                  </a:moveTo>
                  <a:lnTo>
                    <a:pt x="1986655" y="0"/>
                  </a:lnTo>
                  <a:cubicBezTo>
                    <a:pt x="1998400" y="0"/>
                    <a:pt x="2007920" y="9521"/>
                    <a:pt x="2007920" y="21265"/>
                  </a:cubicBezTo>
                  <a:lnTo>
                    <a:pt x="2007920" y="535549"/>
                  </a:lnTo>
                  <a:cubicBezTo>
                    <a:pt x="2007920" y="547293"/>
                    <a:pt x="1998400" y="556814"/>
                    <a:pt x="1986655" y="556814"/>
                  </a:cubicBezTo>
                  <a:lnTo>
                    <a:pt x="21265" y="556814"/>
                  </a:lnTo>
                  <a:cubicBezTo>
                    <a:pt x="9521" y="556814"/>
                    <a:pt x="0" y="547293"/>
                    <a:pt x="0" y="535549"/>
                  </a:cubicBezTo>
                  <a:lnTo>
                    <a:pt x="0" y="21265"/>
                  </a:lnTo>
                  <a:cubicBezTo>
                    <a:pt x="0" y="9521"/>
                    <a:pt x="9521" y="0"/>
                    <a:pt x="21265" y="0"/>
                  </a:cubicBezTo>
                  <a:close/>
                </a:path>
              </a:pathLst>
            </a:custGeom>
            <a:solidFill>
              <a:srgbClr val="FFC93C"/>
            </a:solidFill>
          </p:spPr>
        </p:sp>
        <p:sp>
          <p:nvSpPr>
            <p:cNvPr id="8" name="TextBox 8"/>
            <p:cNvSpPr txBox="1"/>
            <p:nvPr/>
          </p:nvSpPr>
          <p:spPr>
            <a:xfrm>
              <a:off x="0" y="-38100"/>
              <a:ext cx="2007920" cy="594914"/>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5321214" y="5143500"/>
            <a:ext cx="7645370" cy="1736254"/>
            <a:chOff x="0" y="0"/>
            <a:chExt cx="2007920" cy="455996"/>
          </a:xfrm>
        </p:grpSpPr>
        <p:sp>
          <p:nvSpPr>
            <p:cNvPr id="10" name="Freeform 10"/>
            <p:cNvSpPr/>
            <p:nvPr/>
          </p:nvSpPr>
          <p:spPr>
            <a:xfrm>
              <a:off x="0" y="0"/>
              <a:ext cx="2007920" cy="455996"/>
            </a:xfrm>
            <a:custGeom>
              <a:avLst/>
              <a:gdLst/>
              <a:ahLst/>
              <a:cxnLst/>
              <a:rect l="l" t="t" r="r" b="b"/>
              <a:pathLst>
                <a:path w="2007920" h="455996">
                  <a:moveTo>
                    <a:pt x="21265" y="0"/>
                  </a:moveTo>
                  <a:lnTo>
                    <a:pt x="1986655" y="0"/>
                  </a:lnTo>
                  <a:cubicBezTo>
                    <a:pt x="1998400" y="0"/>
                    <a:pt x="2007920" y="9521"/>
                    <a:pt x="2007920" y="21265"/>
                  </a:cubicBezTo>
                  <a:lnTo>
                    <a:pt x="2007920" y="434731"/>
                  </a:lnTo>
                  <a:cubicBezTo>
                    <a:pt x="2007920" y="440371"/>
                    <a:pt x="2005680" y="445780"/>
                    <a:pt x="2001692" y="449768"/>
                  </a:cubicBezTo>
                  <a:cubicBezTo>
                    <a:pt x="1997704" y="453756"/>
                    <a:pt x="1992295" y="455996"/>
                    <a:pt x="1986655" y="455996"/>
                  </a:cubicBezTo>
                  <a:lnTo>
                    <a:pt x="21265" y="455996"/>
                  </a:lnTo>
                  <a:cubicBezTo>
                    <a:pt x="9521" y="455996"/>
                    <a:pt x="0" y="446475"/>
                    <a:pt x="0" y="434731"/>
                  </a:cubicBezTo>
                  <a:lnTo>
                    <a:pt x="0" y="21265"/>
                  </a:lnTo>
                  <a:cubicBezTo>
                    <a:pt x="0" y="9521"/>
                    <a:pt x="9521" y="0"/>
                    <a:pt x="21265" y="0"/>
                  </a:cubicBezTo>
                  <a:close/>
                </a:path>
              </a:pathLst>
            </a:custGeom>
            <a:solidFill>
              <a:srgbClr val="FFC93C"/>
            </a:solidFill>
          </p:spPr>
        </p:sp>
        <p:sp>
          <p:nvSpPr>
            <p:cNvPr id="11" name="TextBox 11"/>
            <p:cNvSpPr txBox="1"/>
            <p:nvPr/>
          </p:nvSpPr>
          <p:spPr>
            <a:xfrm>
              <a:off x="0" y="-38100"/>
              <a:ext cx="2007920" cy="494096"/>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flipH="1">
            <a:off x="16275864" y="175296"/>
            <a:ext cx="3156584" cy="1354462"/>
          </a:xfrm>
          <a:custGeom>
            <a:avLst/>
            <a:gdLst/>
            <a:ahLst/>
            <a:cxnLst/>
            <a:rect l="l" t="t" r="r" b="b"/>
            <a:pathLst>
              <a:path w="3156584" h="1354462">
                <a:moveTo>
                  <a:pt x="3156584" y="0"/>
                </a:moveTo>
                <a:lnTo>
                  <a:pt x="0" y="0"/>
                </a:lnTo>
                <a:lnTo>
                  <a:pt x="0" y="1354462"/>
                </a:lnTo>
                <a:lnTo>
                  <a:pt x="3156584" y="1354462"/>
                </a:lnTo>
                <a:lnTo>
                  <a:pt x="315658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14854093" y="1822265"/>
            <a:ext cx="6000127" cy="8229600"/>
          </a:xfrm>
          <a:custGeom>
            <a:avLst/>
            <a:gdLst/>
            <a:ahLst/>
            <a:cxnLst/>
            <a:rect l="l" t="t" r="r" b="b"/>
            <a:pathLst>
              <a:path w="6000127" h="8229600">
                <a:moveTo>
                  <a:pt x="0" y="0"/>
                </a:moveTo>
                <a:lnTo>
                  <a:pt x="6000126" y="0"/>
                </a:lnTo>
                <a:lnTo>
                  <a:pt x="6000126"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3391714" y="5600711"/>
            <a:ext cx="1775587" cy="1721287"/>
          </a:xfrm>
          <a:custGeom>
            <a:avLst/>
            <a:gdLst/>
            <a:ahLst/>
            <a:cxnLst/>
            <a:rect l="l" t="t" r="r" b="b"/>
            <a:pathLst>
              <a:path w="1775587" h="1721287">
                <a:moveTo>
                  <a:pt x="0" y="0"/>
                </a:moveTo>
                <a:lnTo>
                  <a:pt x="1775587" y="0"/>
                </a:lnTo>
                <a:lnTo>
                  <a:pt x="1775587" y="1721287"/>
                </a:lnTo>
                <a:lnTo>
                  <a:pt x="0" y="1721287"/>
                </a:lnTo>
                <a:lnTo>
                  <a:pt x="0" y="0"/>
                </a:lnTo>
                <a:close/>
              </a:path>
            </a:pathLst>
          </a:custGeom>
          <a:blipFill>
            <a:blip r:embed="rId9"/>
            <a:stretch>
              <a:fillRect/>
            </a:stretch>
          </a:blipFill>
        </p:spPr>
      </p:sp>
      <p:sp>
        <p:nvSpPr>
          <p:cNvPr id="15" name="Freeform 15"/>
          <p:cNvSpPr/>
          <p:nvPr/>
        </p:nvSpPr>
        <p:spPr>
          <a:xfrm flipH="1">
            <a:off x="15167301" y="5941413"/>
            <a:ext cx="2755412" cy="4151990"/>
          </a:xfrm>
          <a:custGeom>
            <a:avLst/>
            <a:gdLst/>
            <a:ahLst/>
            <a:cxnLst/>
            <a:rect l="l" t="t" r="r" b="b"/>
            <a:pathLst>
              <a:path w="2755412" h="4151990">
                <a:moveTo>
                  <a:pt x="2755411" y="0"/>
                </a:moveTo>
                <a:lnTo>
                  <a:pt x="0" y="0"/>
                </a:lnTo>
                <a:lnTo>
                  <a:pt x="0" y="4151991"/>
                </a:lnTo>
                <a:lnTo>
                  <a:pt x="2755411" y="4151991"/>
                </a:lnTo>
                <a:lnTo>
                  <a:pt x="2755411"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TextBox 16"/>
          <p:cNvSpPr txBox="1"/>
          <p:nvPr/>
        </p:nvSpPr>
        <p:spPr>
          <a:xfrm>
            <a:off x="5321214" y="2846234"/>
            <a:ext cx="7645370" cy="2488738"/>
          </a:xfrm>
          <a:prstGeom prst="rect">
            <a:avLst/>
          </a:prstGeom>
        </p:spPr>
        <p:txBody>
          <a:bodyPr lIns="0" tIns="0" rIns="0" bIns="0" rtlCol="0" anchor="t">
            <a:spAutoFit/>
          </a:bodyPr>
          <a:lstStyle/>
          <a:p>
            <a:pPr marL="0" lvl="0" indent="0" algn="ctr">
              <a:lnSpc>
                <a:spcPts val="3934"/>
              </a:lnSpc>
              <a:spcBef>
                <a:spcPct val="0"/>
              </a:spcBef>
            </a:pPr>
            <a:r>
              <a:rPr lang="en-US" sz="2810">
                <a:solidFill>
                  <a:srgbClr val="000000"/>
                </a:solidFill>
                <a:latin typeface="Bryndan Write"/>
                <a:ea typeface="Bryndan Write"/>
                <a:cs typeface="Bryndan Write"/>
                <a:sym typeface="Bryndan Write"/>
              </a:rPr>
              <a:t>1.    Zapytaj:</a:t>
            </a:r>
            <a:r>
              <a:rPr lang="en-US" sz="2810" u="none" strike="noStrike">
                <a:solidFill>
                  <a:srgbClr val="000000"/>
                </a:solidFill>
                <a:latin typeface="Bryndan Write"/>
                <a:ea typeface="Bryndan Write"/>
                <a:cs typeface="Bryndan Write"/>
                <a:sym typeface="Bryndan Write"/>
              </a:rPr>
              <a:t> „Czy się dławi? Czy może mówić lub kaszleć?”</a:t>
            </a:r>
          </a:p>
          <a:p>
            <a:pPr marL="0" lvl="0" indent="0" algn="ctr">
              <a:lnSpc>
                <a:spcPts val="3934"/>
              </a:lnSpc>
              <a:spcBef>
                <a:spcPct val="0"/>
              </a:spcBef>
            </a:pPr>
            <a:r>
              <a:rPr lang="en-US" sz="2810" u="none" strike="noStrike">
                <a:solidFill>
                  <a:srgbClr val="000000"/>
                </a:solidFill>
                <a:latin typeface="Bryndan Write"/>
                <a:ea typeface="Bryndan Write"/>
                <a:cs typeface="Bryndan Write"/>
                <a:sym typeface="Bryndan Write"/>
              </a:rPr>
              <a:t>2. Jeśli nie może – pochyl osobę do przodu i 5 razy uderz ją między łopatki.</a:t>
            </a:r>
          </a:p>
          <a:p>
            <a:pPr marL="0" lvl="0" indent="0" algn="ctr">
              <a:lnSpc>
                <a:spcPts val="3934"/>
              </a:lnSpc>
              <a:spcBef>
                <a:spcPct val="0"/>
              </a:spcBef>
            </a:pPr>
            <a:endParaRPr lang="en-US" sz="2810" u="none" strike="noStrike">
              <a:solidFill>
                <a:srgbClr val="000000"/>
              </a:solidFill>
              <a:latin typeface="Bryndan Write"/>
              <a:ea typeface="Bryndan Write"/>
              <a:cs typeface="Bryndan Write"/>
              <a:sym typeface="Bryndan Write"/>
            </a:endParaRPr>
          </a:p>
        </p:txBody>
      </p:sp>
      <p:grpSp>
        <p:nvGrpSpPr>
          <p:cNvPr id="17" name="Group 17"/>
          <p:cNvGrpSpPr/>
          <p:nvPr/>
        </p:nvGrpSpPr>
        <p:grpSpPr>
          <a:xfrm>
            <a:off x="5365510" y="7060729"/>
            <a:ext cx="7645370" cy="1756872"/>
            <a:chOff x="0" y="0"/>
            <a:chExt cx="2007920" cy="461411"/>
          </a:xfrm>
        </p:grpSpPr>
        <p:sp>
          <p:nvSpPr>
            <p:cNvPr id="18" name="Freeform 18"/>
            <p:cNvSpPr/>
            <p:nvPr/>
          </p:nvSpPr>
          <p:spPr>
            <a:xfrm>
              <a:off x="0" y="0"/>
              <a:ext cx="2007920" cy="461411"/>
            </a:xfrm>
            <a:custGeom>
              <a:avLst/>
              <a:gdLst/>
              <a:ahLst/>
              <a:cxnLst/>
              <a:rect l="l" t="t" r="r" b="b"/>
              <a:pathLst>
                <a:path w="2007920" h="461411">
                  <a:moveTo>
                    <a:pt x="21265" y="0"/>
                  </a:moveTo>
                  <a:lnTo>
                    <a:pt x="1986655" y="0"/>
                  </a:lnTo>
                  <a:cubicBezTo>
                    <a:pt x="1998400" y="0"/>
                    <a:pt x="2007920" y="9521"/>
                    <a:pt x="2007920" y="21265"/>
                  </a:cubicBezTo>
                  <a:lnTo>
                    <a:pt x="2007920" y="440146"/>
                  </a:lnTo>
                  <a:cubicBezTo>
                    <a:pt x="2007920" y="451890"/>
                    <a:pt x="1998400" y="461411"/>
                    <a:pt x="1986655" y="461411"/>
                  </a:cubicBezTo>
                  <a:lnTo>
                    <a:pt x="21265" y="461411"/>
                  </a:lnTo>
                  <a:cubicBezTo>
                    <a:pt x="9521" y="461411"/>
                    <a:pt x="0" y="451890"/>
                    <a:pt x="0" y="440146"/>
                  </a:cubicBezTo>
                  <a:lnTo>
                    <a:pt x="0" y="21265"/>
                  </a:lnTo>
                  <a:cubicBezTo>
                    <a:pt x="0" y="9521"/>
                    <a:pt x="9521" y="0"/>
                    <a:pt x="21265" y="0"/>
                  </a:cubicBezTo>
                  <a:close/>
                </a:path>
              </a:pathLst>
            </a:custGeom>
            <a:solidFill>
              <a:srgbClr val="FFC93C"/>
            </a:solidFill>
          </p:spPr>
        </p:sp>
        <p:sp>
          <p:nvSpPr>
            <p:cNvPr id="19" name="TextBox 19"/>
            <p:cNvSpPr txBox="1"/>
            <p:nvPr/>
          </p:nvSpPr>
          <p:spPr>
            <a:xfrm>
              <a:off x="0" y="-38100"/>
              <a:ext cx="2007920" cy="499511"/>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a:off x="12190960" y="7426773"/>
            <a:ext cx="3786239" cy="3187325"/>
          </a:xfrm>
          <a:custGeom>
            <a:avLst/>
            <a:gdLst/>
            <a:ahLst/>
            <a:cxnLst/>
            <a:rect l="l" t="t" r="r" b="b"/>
            <a:pathLst>
              <a:path w="3786239" h="3187325">
                <a:moveTo>
                  <a:pt x="0" y="0"/>
                </a:moveTo>
                <a:lnTo>
                  <a:pt x="3786239" y="0"/>
                </a:lnTo>
                <a:lnTo>
                  <a:pt x="3786239" y="3187325"/>
                </a:lnTo>
                <a:lnTo>
                  <a:pt x="0" y="3187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Freeform 21"/>
          <p:cNvSpPr/>
          <p:nvPr/>
        </p:nvSpPr>
        <p:spPr>
          <a:xfrm flipH="1">
            <a:off x="13391714" y="717519"/>
            <a:ext cx="2025792" cy="1837946"/>
          </a:xfrm>
          <a:custGeom>
            <a:avLst/>
            <a:gdLst/>
            <a:ahLst/>
            <a:cxnLst/>
            <a:rect l="l" t="t" r="r" b="b"/>
            <a:pathLst>
              <a:path w="2025792" h="1837946">
                <a:moveTo>
                  <a:pt x="2025792" y="0"/>
                </a:moveTo>
                <a:lnTo>
                  <a:pt x="0" y="0"/>
                </a:lnTo>
                <a:lnTo>
                  <a:pt x="0" y="1837946"/>
                </a:lnTo>
                <a:lnTo>
                  <a:pt x="2025792" y="1837946"/>
                </a:lnTo>
                <a:lnTo>
                  <a:pt x="2025792"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2" name="Freeform 22"/>
          <p:cNvSpPr/>
          <p:nvPr/>
        </p:nvSpPr>
        <p:spPr>
          <a:xfrm>
            <a:off x="2865440" y="717519"/>
            <a:ext cx="2025792" cy="1837946"/>
          </a:xfrm>
          <a:custGeom>
            <a:avLst/>
            <a:gdLst/>
            <a:ahLst/>
            <a:cxnLst/>
            <a:rect l="l" t="t" r="r" b="b"/>
            <a:pathLst>
              <a:path w="2025792" h="1837946">
                <a:moveTo>
                  <a:pt x="0" y="0"/>
                </a:moveTo>
                <a:lnTo>
                  <a:pt x="2025792" y="0"/>
                </a:lnTo>
                <a:lnTo>
                  <a:pt x="2025792" y="1837946"/>
                </a:lnTo>
                <a:lnTo>
                  <a:pt x="0" y="183794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p:cNvSpPr/>
          <p:nvPr/>
        </p:nvSpPr>
        <p:spPr>
          <a:xfrm flipH="1">
            <a:off x="-1144651" y="351469"/>
            <a:ext cx="3156584" cy="1354462"/>
          </a:xfrm>
          <a:custGeom>
            <a:avLst/>
            <a:gdLst/>
            <a:ahLst/>
            <a:cxnLst/>
            <a:rect l="l" t="t" r="r" b="b"/>
            <a:pathLst>
              <a:path w="3156584" h="1354462">
                <a:moveTo>
                  <a:pt x="3156585" y="0"/>
                </a:moveTo>
                <a:lnTo>
                  <a:pt x="0" y="0"/>
                </a:lnTo>
                <a:lnTo>
                  <a:pt x="0" y="1354462"/>
                </a:lnTo>
                <a:lnTo>
                  <a:pt x="3156585" y="1354462"/>
                </a:lnTo>
                <a:lnTo>
                  <a:pt x="3156585"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TextBox 24"/>
          <p:cNvSpPr txBox="1"/>
          <p:nvPr/>
        </p:nvSpPr>
        <p:spPr>
          <a:xfrm>
            <a:off x="5292293" y="5296962"/>
            <a:ext cx="7703415" cy="1763767"/>
          </a:xfrm>
          <a:prstGeom prst="rect">
            <a:avLst/>
          </a:prstGeom>
        </p:spPr>
        <p:txBody>
          <a:bodyPr lIns="0" tIns="0" rIns="0" bIns="0" rtlCol="0" anchor="t">
            <a:spAutoFit/>
          </a:bodyPr>
          <a:lstStyle/>
          <a:p>
            <a:pPr algn="ctr">
              <a:lnSpc>
                <a:spcPts val="4634"/>
              </a:lnSpc>
            </a:pPr>
            <a:r>
              <a:rPr lang="en-US" sz="3310">
                <a:solidFill>
                  <a:srgbClr val="000000"/>
                </a:solidFill>
                <a:latin typeface="Bryndan Write"/>
                <a:ea typeface="Bryndan Write"/>
                <a:cs typeface="Bryndan Write"/>
                <a:sym typeface="Bryndan Write"/>
              </a:rPr>
              <a:t>3. Jeśli to nie działa – wykonaj 5 uciśnięć nadbrzusza (manewr Heimlicha)</a:t>
            </a:r>
          </a:p>
          <a:p>
            <a:pPr marL="0" lvl="0" indent="0" algn="ctr">
              <a:lnSpc>
                <a:spcPts val="4634"/>
              </a:lnSpc>
              <a:spcBef>
                <a:spcPct val="0"/>
              </a:spcBef>
            </a:pPr>
            <a:endParaRPr lang="en-US" sz="3310">
              <a:solidFill>
                <a:srgbClr val="000000"/>
              </a:solidFill>
              <a:latin typeface="Bryndan Write"/>
              <a:ea typeface="Bryndan Write"/>
              <a:cs typeface="Bryndan Write"/>
              <a:sym typeface="Bryndan Write"/>
            </a:endParaRPr>
          </a:p>
        </p:txBody>
      </p:sp>
      <p:sp>
        <p:nvSpPr>
          <p:cNvPr id="25" name="TextBox 25"/>
          <p:cNvSpPr txBox="1"/>
          <p:nvPr/>
        </p:nvSpPr>
        <p:spPr>
          <a:xfrm>
            <a:off x="5486051" y="7052787"/>
            <a:ext cx="7404288" cy="2032766"/>
          </a:xfrm>
          <a:prstGeom prst="rect">
            <a:avLst/>
          </a:prstGeom>
        </p:spPr>
        <p:txBody>
          <a:bodyPr lIns="0" tIns="0" rIns="0" bIns="0" rtlCol="0" anchor="t">
            <a:spAutoFit/>
          </a:bodyPr>
          <a:lstStyle/>
          <a:p>
            <a:pPr marL="0" lvl="0" indent="0" algn="ctr">
              <a:lnSpc>
                <a:spcPts val="3982"/>
              </a:lnSpc>
              <a:spcBef>
                <a:spcPct val="0"/>
              </a:spcBef>
            </a:pPr>
            <a:r>
              <a:rPr lang="en-US" sz="2844">
                <a:solidFill>
                  <a:srgbClr val="000000"/>
                </a:solidFill>
                <a:latin typeface="Bryndan Write"/>
                <a:ea typeface="Bryndan Write"/>
                <a:cs typeface="Bryndan Write"/>
                <a:sym typeface="Bryndan Write"/>
              </a:rPr>
              <a:t>4. Powtarzaj: 5 uderzeń – 5 ucisków, aż ciało obce zostanie usunięte lub osoba straci przytomność. Wtedy rozpocznij RKO.</a:t>
            </a:r>
          </a:p>
          <a:p>
            <a:pPr marL="0" lvl="0" indent="0" algn="ctr">
              <a:lnSpc>
                <a:spcPts val="3982"/>
              </a:lnSpc>
              <a:spcBef>
                <a:spcPct val="0"/>
              </a:spcBef>
            </a:pPr>
            <a:endParaRPr lang="en-US" sz="2844">
              <a:solidFill>
                <a:srgbClr val="000000"/>
              </a:solidFill>
              <a:latin typeface="Bryndan Write"/>
              <a:ea typeface="Bryndan Write"/>
              <a:cs typeface="Bryndan Write"/>
              <a:sym typeface="Bryndan Write"/>
            </a:endParaRPr>
          </a:p>
        </p:txBody>
      </p:sp>
      <p:sp>
        <p:nvSpPr>
          <p:cNvPr id="26" name="Freeform 26"/>
          <p:cNvSpPr/>
          <p:nvPr/>
        </p:nvSpPr>
        <p:spPr>
          <a:xfrm>
            <a:off x="-9409" y="4589413"/>
            <a:ext cx="4944837" cy="6393488"/>
          </a:xfrm>
          <a:custGeom>
            <a:avLst/>
            <a:gdLst/>
            <a:ahLst/>
            <a:cxnLst/>
            <a:rect l="l" t="t" r="r" b="b"/>
            <a:pathLst>
              <a:path w="4944837" h="6393488">
                <a:moveTo>
                  <a:pt x="0" y="0"/>
                </a:moveTo>
                <a:lnTo>
                  <a:pt x="4944836" y="0"/>
                </a:lnTo>
                <a:lnTo>
                  <a:pt x="4944836" y="6393488"/>
                </a:lnTo>
                <a:lnTo>
                  <a:pt x="0" y="63934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7" name="Freeform 27"/>
          <p:cNvSpPr/>
          <p:nvPr/>
        </p:nvSpPr>
        <p:spPr>
          <a:xfrm rot="2821597">
            <a:off x="6773468" y="8924086"/>
            <a:ext cx="1865305" cy="2264719"/>
          </a:xfrm>
          <a:custGeom>
            <a:avLst/>
            <a:gdLst/>
            <a:ahLst/>
            <a:cxnLst/>
            <a:rect l="l" t="t" r="r" b="b"/>
            <a:pathLst>
              <a:path w="1865305" h="2264719">
                <a:moveTo>
                  <a:pt x="0" y="0"/>
                </a:moveTo>
                <a:lnTo>
                  <a:pt x="1865305" y="0"/>
                </a:lnTo>
                <a:lnTo>
                  <a:pt x="1865305" y="2264718"/>
                </a:lnTo>
                <a:lnTo>
                  <a:pt x="0" y="226471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rot="-10800000" flipV="1">
            <a:off x="-3400458" y="5143500"/>
            <a:ext cx="24966291" cy="7302640"/>
          </a:xfrm>
          <a:custGeom>
            <a:avLst/>
            <a:gdLst/>
            <a:ahLst/>
            <a:cxnLst/>
            <a:rect l="l" t="t" r="r" b="b"/>
            <a:pathLst>
              <a:path w="24966291" h="7302640">
                <a:moveTo>
                  <a:pt x="0" y="7302640"/>
                </a:moveTo>
                <a:lnTo>
                  <a:pt x="24966290" y="7302640"/>
                </a:lnTo>
                <a:lnTo>
                  <a:pt x="24966290" y="0"/>
                </a:lnTo>
                <a:lnTo>
                  <a:pt x="0" y="0"/>
                </a:lnTo>
                <a:lnTo>
                  <a:pt x="0" y="7302640"/>
                </a:lnTo>
                <a:close/>
              </a:path>
            </a:pathLst>
          </a:custGeom>
          <a:blipFill>
            <a:blip r:embed="rId2"/>
            <a:stretch>
              <a:fillRect/>
            </a:stretch>
          </a:blipFill>
        </p:spPr>
      </p:sp>
      <p:sp>
        <p:nvSpPr>
          <p:cNvPr id="3" name="Freeform 3"/>
          <p:cNvSpPr/>
          <p:nvPr/>
        </p:nvSpPr>
        <p:spPr>
          <a:xfrm>
            <a:off x="5675235" y="2372626"/>
            <a:ext cx="2869898" cy="1733681"/>
          </a:xfrm>
          <a:custGeom>
            <a:avLst/>
            <a:gdLst/>
            <a:ahLst/>
            <a:cxnLst/>
            <a:rect l="l" t="t" r="r" b="b"/>
            <a:pathLst>
              <a:path w="2869898" h="1733681">
                <a:moveTo>
                  <a:pt x="0" y="0"/>
                </a:moveTo>
                <a:lnTo>
                  <a:pt x="2869898" y="0"/>
                </a:lnTo>
                <a:lnTo>
                  <a:pt x="2869898" y="1733681"/>
                </a:lnTo>
                <a:lnTo>
                  <a:pt x="0" y="17336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800000">
            <a:off x="-3864009" y="3181042"/>
            <a:ext cx="25893391" cy="5084520"/>
          </a:xfrm>
          <a:custGeom>
            <a:avLst/>
            <a:gdLst/>
            <a:ahLst/>
            <a:cxnLst/>
            <a:rect l="l" t="t" r="r" b="b"/>
            <a:pathLst>
              <a:path w="25893391" h="5084520">
                <a:moveTo>
                  <a:pt x="0" y="0"/>
                </a:moveTo>
                <a:lnTo>
                  <a:pt x="25893392" y="0"/>
                </a:lnTo>
                <a:lnTo>
                  <a:pt x="25893392" y="5084521"/>
                </a:lnTo>
                <a:lnTo>
                  <a:pt x="0" y="50845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9682045" y="-481503"/>
            <a:ext cx="2869898" cy="1733681"/>
          </a:xfrm>
          <a:custGeom>
            <a:avLst/>
            <a:gdLst/>
            <a:ahLst/>
            <a:cxnLst/>
            <a:rect l="l" t="t" r="r" b="b"/>
            <a:pathLst>
              <a:path w="2869898" h="1733681">
                <a:moveTo>
                  <a:pt x="0" y="0"/>
                </a:moveTo>
                <a:lnTo>
                  <a:pt x="2869898" y="0"/>
                </a:lnTo>
                <a:lnTo>
                  <a:pt x="2869898" y="1733681"/>
                </a:lnTo>
                <a:lnTo>
                  <a:pt x="0" y="17336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7317871" y="1100929"/>
            <a:ext cx="9836006" cy="1922834"/>
          </a:xfrm>
          <a:prstGeom prst="rect">
            <a:avLst/>
          </a:prstGeom>
        </p:spPr>
        <p:txBody>
          <a:bodyPr lIns="0" tIns="0" rIns="0" bIns="0" rtlCol="0" anchor="t">
            <a:spAutoFit/>
          </a:bodyPr>
          <a:lstStyle/>
          <a:p>
            <a:pPr marL="0" lvl="0" indent="0" algn="ctr">
              <a:lnSpc>
                <a:spcPts val="7452"/>
              </a:lnSpc>
              <a:spcBef>
                <a:spcPct val="0"/>
              </a:spcBef>
            </a:pPr>
            <a:r>
              <a:rPr lang="en-US" sz="7452">
                <a:solidFill>
                  <a:srgbClr val="FFFFFF"/>
                </a:solidFill>
                <a:latin typeface="Pagkaki"/>
                <a:ea typeface="Pagkaki"/>
                <a:cs typeface="Pagkaki"/>
                <a:sym typeface="Pagkaki"/>
              </a:rPr>
              <a:t>H. ZWICH</a:t>
            </a:r>
            <a:r>
              <a:rPr lang="en-US" sz="7452" u="none" strike="noStrike">
                <a:solidFill>
                  <a:srgbClr val="FFFFFF"/>
                </a:solidFill>
                <a:latin typeface="Pagkaki"/>
                <a:ea typeface="Pagkaki"/>
                <a:cs typeface="Pagkaki"/>
                <a:sym typeface="Pagkaki"/>
              </a:rPr>
              <a:t>NIĘCIA I ZŁAMANIA</a:t>
            </a:r>
          </a:p>
        </p:txBody>
      </p:sp>
      <p:sp>
        <p:nvSpPr>
          <p:cNvPr id="7" name="Freeform 7"/>
          <p:cNvSpPr/>
          <p:nvPr/>
        </p:nvSpPr>
        <p:spPr>
          <a:xfrm>
            <a:off x="1028700" y="-481503"/>
            <a:ext cx="4724663" cy="2854129"/>
          </a:xfrm>
          <a:custGeom>
            <a:avLst/>
            <a:gdLst/>
            <a:ahLst/>
            <a:cxnLst/>
            <a:rect l="l" t="t" r="r" b="b"/>
            <a:pathLst>
              <a:path w="4724663" h="2854129">
                <a:moveTo>
                  <a:pt x="0" y="0"/>
                </a:moveTo>
                <a:lnTo>
                  <a:pt x="4724663" y="0"/>
                </a:lnTo>
                <a:lnTo>
                  <a:pt x="4724663" y="2854129"/>
                </a:lnTo>
                <a:lnTo>
                  <a:pt x="0" y="28541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4896969" y="-1294080"/>
            <a:ext cx="4724663" cy="2854129"/>
          </a:xfrm>
          <a:custGeom>
            <a:avLst/>
            <a:gdLst/>
            <a:ahLst/>
            <a:cxnLst/>
            <a:rect l="l" t="t" r="r" b="b"/>
            <a:pathLst>
              <a:path w="4724663" h="2854129">
                <a:moveTo>
                  <a:pt x="0" y="0"/>
                </a:moveTo>
                <a:lnTo>
                  <a:pt x="4724662" y="0"/>
                </a:lnTo>
                <a:lnTo>
                  <a:pt x="4724662" y="2854128"/>
                </a:lnTo>
                <a:lnTo>
                  <a:pt x="0" y="28541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843329" y="945561"/>
            <a:ext cx="2372934" cy="1773373"/>
          </a:xfrm>
          <a:custGeom>
            <a:avLst/>
            <a:gdLst/>
            <a:ahLst/>
            <a:cxnLst/>
            <a:rect l="l" t="t" r="r" b="b"/>
            <a:pathLst>
              <a:path w="2372934" h="1773373">
                <a:moveTo>
                  <a:pt x="0" y="0"/>
                </a:moveTo>
                <a:lnTo>
                  <a:pt x="2372934" y="0"/>
                </a:lnTo>
                <a:lnTo>
                  <a:pt x="2372934" y="1773373"/>
                </a:lnTo>
                <a:lnTo>
                  <a:pt x="0" y="1773373"/>
                </a:lnTo>
                <a:lnTo>
                  <a:pt x="0" y="0"/>
                </a:lnTo>
                <a:close/>
              </a:path>
            </a:pathLst>
          </a:custGeom>
          <a:blipFill>
            <a:blip r:embed="rId7"/>
            <a:stretch>
              <a:fillRect/>
            </a:stretch>
          </a:blipFill>
        </p:spPr>
      </p:sp>
      <p:sp>
        <p:nvSpPr>
          <p:cNvPr id="10" name="Freeform 10"/>
          <p:cNvSpPr/>
          <p:nvPr/>
        </p:nvSpPr>
        <p:spPr>
          <a:xfrm>
            <a:off x="16726796" y="945561"/>
            <a:ext cx="2372934" cy="1773373"/>
          </a:xfrm>
          <a:custGeom>
            <a:avLst/>
            <a:gdLst/>
            <a:ahLst/>
            <a:cxnLst/>
            <a:rect l="l" t="t" r="r" b="b"/>
            <a:pathLst>
              <a:path w="2372934" h="1773373">
                <a:moveTo>
                  <a:pt x="0" y="0"/>
                </a:moveTo>
                <a:lnTo>
                  <a:pt x="2372934" y="0"/>
                </a:lnTo>
                <a:lnTo>
                  <a:pt x="2372934" y="1773373"/>
                </a:lnTo>
                <a:lnTo>
                  <a:pt x="0" y="1773373"/>
                </a:lnTo>
                <a:lnTo>
                  <a:pt x="0" y="0"/>
                </a:lnTo>
                <a:close/>
              </a:path>
            </a:pathLst>
          </a:custGeom>
          <a:blipFill>
            <a:blip r:embed="rId7"/>
            <a:stretch>
              <a:fillRect/>
            </a:stretch>
          </a:blipFill>
        </p:spPr>
      </p:sp>
      <p:grpSp>
        <p:nvGrpSpPr>
          <p:cNvPr id="11" name="Group 11"/>
          <p:cNvGrpSpPr/>
          <p:nvPr/>
        </p:nvGrpSpPr>
        <p:grpSpPr>
          <a:xfrm>
            <a:off x="7907269" y="2718934"/>
            <a:ext cx="8657209" cy="6008018"/>
            <a:chOff x="0" y="0"/>
            <a:chExt cx="1511848" cy="1049208"/>
          </a:xfrm>
        </p:grpSpPr>
        <p:sp>
          <p:nvSpPr>
            <p:cNvPr id="12" name="Freeform 12"/>
            <p:cNvSpPr/>
            <p:nvPr/>
          </p:nvSpPr>
          <p:spPr>
            <a:xfrm>
              <a:off x="0" y="0"/>
              <a:ext cx="1511848" cy="1049208"/>
            </a:xfrm>
            <a:custGeom>
              <a:avLst/>
              <a:gdLst/>
              <a:ahLst/>
              <a:cxnLst/>
              <a:rect l="l" t="t" r="r" b="b"/>
              <a:pathLst>
                <a:path w="1511848" h="1049208">
                  <a:moveTo>
                    <a:pt x="18780" y="0"/>
                  </a:moveTo>
                  <a:lnTo>
                    <a:pt x="1493068" y="0"/>
                  </a:lnTo>
                  <a:cubicBezTo>
                    <a:pt x="1503440" y="0"/>
                    <a:pt x="1511848" y="8408"/>
                    <a:pt x="1511848" y="18780"/>
                  </a:cubicBezTo>
                  <a:lnTo>
                    <a:pt x="1511848" y="1030428"/>
                  </a:lnTo>
                  <a:cubicBezTo>
                    <a:pt x="1511848" y="1035409"/>
                    <a:pt x="1509870" y="1040185"/>
                    <a:pt x="1506348" y="1043707"/>
                  </a:cubicBezTo>
                  <a:cubicBezTo>
                    <a:pt x="1502826" y="1047229"/>
                    <a:pt x="1498049" y="1049208"/>
                    <a:pt x="1493068" y="1049208"/>
                  </a:cubicBezTo>
                  <a:lnTo>
                    <a:pt x="18780" y="1049208"/>
                  </a:lnTo>
                  <a:cubicBezTo>
                    <a:pt x="13799" y="1049208"/>
                    <a:pt x="9022" y="1047229"/>
                    <a:pt x="5500" y="1043707"/>
                  </a:cubicBezTo>
                  <a:cubicBezTo>
                    <a:pt x="1979" y="1040185"/>
                    <a:pt x="0" y="1035409"/>
                    <a:pt x="0" y="1030428"/>
                  </a:cubicBezTo>
                  <a:lnTo>
                    <a:pt x="0" y="18780"/>
                  </a:lnTo>
                  <a:cubicBezTo>
                    <a:pt x="0" y="13799"/>
                    <a:pt x="1979" y="9022"/>
                    <a:pt x="5500" y="5500"/>
                  </a:cubicBezTo>
                  <a:cubicBezTo>
                    <a:pt x="9022" y="1979"/>
                    <a:pt x="13799" y="0"/>
                    <a:pt x="18780" y="0"/>
                  </a:cubicBezTo>
                  <a:close/>
                </a:path>
              </a:pathLst>
            </a:custGeom>
            <a:solidFill>
              <a:srgbClr val="FFC93C"/>
            </a:solidFill>
          </p:spPr>
        </p:sp>
        <p:sp>
          <p:nvSpPr>
            <p:cNvPr id="13" name="TextBox 13"/>
            <p:cNvSpPr txBox="1"/>
            <p:nvPr/>
          </p:nvSpPr>
          <p:spPr>
            <a:xfrm>
              <a:off x="0" y="-38100"/>
              <a:ext cx="1511848" cy="1087308"/>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6989103" y="8147394"/>
            <a:ext cx="2249142" cy="3272561"/>
          </a:xfrm>
          <a:custGeom>
            <a:avLst/>
            <a:gdLst/>
            <a:ahLst/>
            <a:cxnLst/>
            <a:rect l="l" t="t" r="r" b="b"/>
            <a:pathLst>
              <a:path w="2249142" h="3272561">
                <a:moveTo>
                  <a:pt x="0" y="0"/>
                </a:moveTo>
                <a:lnTo>
                  <a:pt x="2249142" y="0"/>
                </a:lnTo>
                <a:lnTo>
                  <a:pt x="2249142" y="3272561"/>
                </a:lnTo>
                <a:lnTo>
                  <a:pt x="0" y="32725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15031280" y="6831591"/>
            <a:ext cx="3391031" cy="3926457"/>
          </a:xfrm>
          <a:custGeom>
            <a:avLst/>
            <a:gdLst/>
            <a:ahLst/>
            <a:cxnLst/>
            <a:rect l="l" t="t" r="r" b="b"/>
            <a:pathLst>
              <a:path w="3391031" h="3926457">
                <a:moveTo>
                  <a:pt x="0" y="0"/>
                </a:moveTo>
                <a:lnTo>
                  <a:pt x="3391031" y="0"/>
                </a:lnTo>
                <a:lnTo>
                  <a:pt x="3391031" y="3926458"/>
                </a:lnTo>
                <a:lnTo>
                  <a:pt x="0" y="39264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a:off x="-1331611" y="2942310"/>
            <a:ext cx="9445286" cy="9359419"/>
          </a:xfrm>
          <a:custGeom>
            <a:avLst/>
            <a:gdLst/>
            <a:ahLst/>
            <a:cxnLst/>
            <a:rect l="l" t="t" r="r" b="b"/>
            <a:pathLst>
              <a:path w="9445286" h="9359419">
                <a:moveTo>
                  <a:pt x="0" y="0"/>
                </a:moveTo>
                <a:lnTo>
                  <a:pt x="9445285" y="0"/>
                </a:lnTo>
                <a:lnTo>
                  <a:pt x="9445285" y="9359419"/>
                </a:lnTo>
                <a:lnTo>
                  <a:pt x="0" y="93594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TextBox 17"/>
          <p:cNvSpPr txBox="1"/>
          <p:nvPr/>
        </p:nvSpPr>
        <p:spPr>
          <a:xfrm>
            <a:off x="8138099" y="2909463"/>
            <a:ext cx="8195550" cy="5513379"/>
          </a:xfrm>
          <a:prstGeom prst="rect">
            <a:avLst/>
          </a:prstGeom>
        </p:spPr>
        <p:txBody>
          <a:bodyPr lIns="0" tIns="0" rIns="0" bIns="0" rtlCol="0" anchor="t">
            <a:spAutoFit/>
          </a:bodyPr>
          <a:lstStyle/>
          <a:p>
            <a:pPr marL="0" lvl="0" indent="0" algn="just">
              <a:lnSpc>
                <a:spcPts val="4812"/>
              </a:lnSpc>
              <a:spcBef>
                <a:spcPct val="0"/>
              </a:spcBef>
            </a:pPr>
            <a:r>
              <a:rPr lang="en-US" sz="3437">
                <a:solidFill>
                  <a:srgbClr val="000000"/>
                </a:solidFill>
                <a:latin typeface="Bryndan Write"/>
                <a:ea typeface="Bryndan Write"/>
                <a:cs typeface="Bryndan Write"/>
                <a:sym typeface="Bryndan Write"/>
              </a:rPr>
              <a:t>1. Ni</a:t>
            </a:r>
            <a:r>
              <a:rPr lang="en-US" sz="3437" u="none" strike="noStrike">
                <a:solidFill>
                  <a:srgbClr val="000000"/>
                </a:solidFill>
                <a:latin typeface="Bryndan Write"/>
                <a:ea typeface="Bryndan Write"/>
                <a:cs typeface="Bryndan Write"/>
                <a:sym typeface="Bryndan Write"/>
              </a:rPr>
              <a:t>e prostuj kończyny na siłę.</a:t>
            </a:r>
          </a:p>
          <a:p>
            <a:pPr marL="0" lvl="0" indent="0" algn="just">
              <a:lnSpc>
                <a:spcPts val="4812"/>
              </a:lnSpc>
              <a:spcBef>
                <a:spcPct val="0"/>
              </a:spcBef>
            </a:pPr>
            <a:r>
              <a:rPr lang="en-US" sz="3437" u="none" strike="noStrike">
                <a:solidFill>
                  <a:srgbClr val="000000"/>
                </a:solidFill>
                <a:latin typeface="Bryndan Write"/>
                <a:ea typeface="Bryndan Write"/>
                <a:cs typeface="Bryndan Write"/>
                <a:sym typeface="Bryndan Write"/>
              </a:rPr>
              <a:t>2.Unieś i unieruchom uszkodzoną kończynę w pozycji, w jakiej się znajduje.</a:t>
            </a:r>
          </a:p>
          <a:p>
            <a:pPr marL="0" lvl="0" indent="0" algn="just">
              <a:lnSpc>
                <a:spcPts val="4812"/>
              </a:lnSpc>
              <a:spcBef>
                <a:spcPct val="0"/>
              </a:spcBef>
            </a:pPr>
            <a:r>
              <a:rPr lang="en-US" sz="3437" u="none" strike="noStrike">
                <a:solidFill>
                  <a:srgbClr val="000000"/>
                </a:solidFill>
                <a:latin typeface="Bryndan Write"/>
                <a:ea typeface="Bryndan Write"/>
                <a:cs typeface="Bryndan Write"/>
                <a:sym typeface="Bryndan Write"/>
              </a:rPr>
              <a:t>3.Przyłóż zimny okład (np. lód owinięty w tkaninę).</a:t>
            </a:r>
          </a:p>
          <a:p>
            <a:pPr marL="0" lvl="0" indent="0" algn="just">
              <a:lnSpc>
                <a:spcPts val="4812"/>
              </a:lnSpc>
              <a:spcBef>
                <a:spcPct val="0"/>
              </a:spcBef>
            </a:pPr>
            <a:r>
              <a:rPr lang="en-US" sz="3437" u="none" strike="noStrike">
                <a:solidFill>
                  <a:srgbClr val="000000"/>
                </a:solidFill>
                <a:latin typeface="Bryndan Write"/>
                <a:ea typeface="Bryndan Write"/>
                <a:cs typeface="Bryndan Write"/>
                <a:sym typeface="Bryndan Write"/>
              </a:rPr>
              <a:t>4.Jeśli to możliwe – załóż opatrunek unieruchamiający.</a:t>
            </a:r>
          </a:p>
          <a:p>
            <a:pPr marL="0" lvl="0" indent="0" algn="just">
              <a:lnSpc>
                <a:spcPts val="4812"/>
              </a:lnSpc>
              <a:spcBef>
                <a:spcPct val="0"/>
              </a:spcBef>
            </a:pPr>
            <a:r>
              <a:rPr lang="en-US" sz="3437" u="none" strike="noStrike">
                <a:solidFill>
                  <a:srgbClr val="000000"/>
                </a:solidFill>
                <a:latin typeface="Bryndan Write"/>
                <a:ea typeface="Bryndan Write"/>
                <a:cs typeface="Bryndan Write"/>
                <a:sym typeface="Bryndan Write"/>
              </a:rPr>
              <a:t>5.Wezwij pomoc medyczną lub zawieź osobę do szpitala.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rot="-8601357" flipV="1">
            <a:off x="-15501426" y="1243592"/>
            <a:ext cx="34183646" cy="9998716"/>
          </a:xfrm>
          <a:custGeom>
            <a:avLst/>
            <a:gdLst/>
            <a:ahLst/>
            <a:cxnLst/>
            <a:rect l="l" t="t" r="r" b="b"/>
            <a:pathLst>
              <a:path w="34183646" h="9998716">
                <a:moveTo>
                  <a:pt x="0" y="9998717"/>
                </a:moveTo>
                <a:lnTo>
                  <a:pt x="34183646" y="9998717"/>
                </a:lnTo>
                <a:lnTo>
                  <a:pt x="34183646" y="0"/>
                </a:lnTo>
                <a:lnTo>
                  <a:pt x="0" y="0"/>
                </a:lnTo>
                <a:lnTo>
                  <a:pt x="0" y="9998717"/>
                </a:lnTo>
                <a:close/>
              </a:path>
            </a:pathLst>
          </a:custGeom>
          <a:blipFill>
            <a:blip r:embed="rId2"/>
            <a:stretch>
              <a:fillRect/>
            </a:stretch>
          </a:blipFill>
        </p:spPr>
      </p:sp>
      <p:sp>
        <p:nvSpPr>
          <p:cNvPr id="3" name="Freeform 3"/>
          <p:cNvSpPr/>
          <p:nvPr/>
        </p:nvSpPr>
        <p:spPr>
          <a:xfrm rot="-8188966">
            <a:off x="-4844874" y="2908059"/>
            <a:ext cx="25893391" cy="5084520"/>
          </a:xfrm>
          <a:custGeom>
            <a:avLst/>
            <a:gdLst/>
            <a:ahLst/>
            <a:cxnLst/>
            <a:rect l="l" t="t" r="r" b="b"/>
            <a:pathLst>
              <a:path w="25893391" h="5084520">
                <a:moveTo>
                  <a:pt x="0" y="0"/>
                </a:moveTo>
                <a:lnTo>
                  <a:pt x="25893391" y="0"/>
                </a:lnTo>
                <a:lnTo>
                  <a:pt x="25893391" y="5084520"/>
                </a:lnTo>
                <a:lnTo>
                  <a:pt x="0" y="5084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361675" y="6595375"/>
            <a:ext cx="2362331" cy="1427064"/>
          </a:xfrm>
          <a:custGeom>
            <a:avLst/>
            <a:gdLst/>
            <a:ahLst/>
            <a:cxnLst/>
            <a:rect l="l" t="t" r="r" b="b"/>
            <a:pathLst>
              <a:path w="2362331" h="1427064">
                <a:moveTo>
                  <a:pt x="0" y="0"/>
                </a:moveTo>
                <a:lnTo>
                  <a:pt x="2362331" y="0"/>
                </a:lnTo>
                <a:lnTo>
                  <a:pt x="2362331" y="1427065"/>
                </a:lnTo>
                <a:lnTo>
                  <a:pt x="0" y="14270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9687910" y="2961455"/>
            <a:ext cx="7819459" cy="4382366"/>
            <a:chOff x="0" y="0"/>
            <a:chExt cx="1365548" cy="765313"/>
          </a:xfrm>
        </p:grpSpPr>
        <p:sp>
          <p:nvSpPr>
            <p:cNvPr id="6" name="Freeform 6"/>
            <p:cNvSpPr/>
            <p:nvPr/>
          </p:nvSpPr>
          <p:spPr>
            <a:xfrm>
              <a:off x="0" y="0"/>
              <a:ext cx="1365548" cy="765313"/>
            </a:xfrm>
            <a:custGeom>
              <a:avLst/>
              <a:gdLst/>
              <a:ahLst/>
              <a:cxnLst/>
              <a:rect l="l" t="t" r="r" b="b"/>
              <a:pathLst>
                <a:path w="1365548" h="765313">
                  <a:moveTo>
                    <a:pt x="20792" y="0"/>
                  </a:moveTo>
                  <a:lnTo>
                    <a:pt x="1344756" y="0"/>
                  </a:lnTo>
                  <a:cubicBezTo>
                    <a:pt x="1350271" y="0"/>
                    <a:pt x="1355559" y="2191"/>
                    <a:pt x="1359458" y="6090"/>
                  </a:cubicBezTo>
                  <a:cubicBezTo>
                    <a:pt x="1363358" y="9989"/>
                    <a:pt x="1365548" y="15277"/>
                    <a:pt x="1365548" y="20792"/>
                  </a:cubicBezTo>
                  <a:lnTo>
                    <a:pt x="1365548" y="744521"/>
                  </a:lnTo>
                  <a:cubicBezTo>
                    <a:pt x="1365548" y="756004"/>
                    <a:pt x="1356239" y="765313"/>
                    <a:pt x="1344756" y="765313"/>
                  </a:cubicBezTo>
                  <a:lnTo>
                    <a:pt x="20792" y="765313"/>
                  </a:lnTo>
                  <a:cubicBezTo>
                    <a:pt x="9309" y="765313"/>
                    <a:pt x="0" y="756004"/>
                    <a:pt x="0" y="744521"/>
                  </a:cubicBezTo>
                  <a:lnTo>
                    <a:pt x="0" y="20792"/>
                  </a:lnTo>
                  <a:cubicBezTo>
                    <a:pt x="0" y="9309"/>
                    <a:pt x="9309" y="0"/>
                    <a:pt x="20792" y="0"/>
                  </a:cubicBezTo>
                  <a:close/>
                </a:path>
              </a:pathLst>
            </a:custGeom>
            <a:solidFill>
              <a:srgbClr val="FFC93C"/>
            </a:solidFill>
          </p:spPr>
        </p:sp>
        <p:sp>
          <p:nvSpPr>
            <p:cNvPr id="7" name="TextBox 7"/>
            <p:cNvSpPr txBox="1"/>
            <p:nvPr/>
          </p:nvSpPr>
          <p:spPr>
            <a:xfrm>
              <a:off x="0" y="-38100"/>
              <a:ext cx="1365548" cy="803413"/>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6376736" y="519069"/>
            <a:ext cx="2362331" cy="1427064"/>
          </a:xfrm>
          <a:custGeom>
            <a:avLst/>
            <a:gdLst/>
            <a:ahLst/>
            <a:cxnLst/>
            <a:rect l="l" t="t" r="r" b="b"/>
            <a:pathLst>
              <a:path w="2362331" h="1427064">
                <a:moveTo>
                  <a:pt x="0" y="0"/>
                </a:moveTo>
                <a:lnTo>
                  <a:pt x="2362331" y="0"/>
                </a:lnTo>
                <a:lnTo>
                  <a:pt x="2362331" y="1427064"/>
                </a:lnTo>
                <a:lnTo>
                  <a:pt x="0" y="14270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9390689" y="1449387"/>
            <a:ext cx="8413901" cy="2376541"/>
          </a:xfrm>
          <a:prstGeom prst="rect">
            <a:avLst/>
          </a:prstGeom>
        </p:spPr>
        <p:txBody>
          <a:bodyPr lIns="0" tIns="0" rIns="0" bIns="0" rtlCol="0" anchor="t">
            <a:spAutoFit/>
          </a:bodyPr>
          <a:lstStyle/>
          <a:p>
            <a:pPr algn="ctr">
              <a:lnSpc>
                <a:spcPts val="6189"/>
              </a:lnSpc>
            </a:pPr>
            <a:r>
              <a:rPr lang="en-US" sz="6189">
                <a:solidFill>
                  <a:srgbClr val="FFFFFF"/>
                </a:solidFill>
                <a:latin typeface="Pagkaki"/>
                <a:ea typeface="Pagkaki"/>
                <a:cs typeface="Pagkaki"/>
                <a:sym typeface="Pagkaki"/>
              </a:rPr>
              <a:t>9. PAMIĘTAJ O NUMERACH ALARMOWYCH</a:t>
            </a:r>
          </a:p>
          <a:p>
            <a:pPr marL="0" lvl="0" indent="0" algn="ctr">
              <a:lnSpc>
                <a:spcPts val="6189"/>
              </a:lnSpc>
              <a:spcBef>
                <a:spcPct val="0"/>
              </a:spcBef>
            </a:pPr>
            <a:endParaRPr lang="en-US" sz="6189">
              <a:solidFill>
                <a:srgbClr val="FFFFFF"/>
              </a:solidFill>
              <a:latin typeface="Pagkaki"/>
              <a:ea typeface="Pagkaki"/>
              <a:cs typeface="Pagkaki"/>
              <a:sym typeface="Pagkaki"/>
            </a:endParaRPr>
          </a:p>
        </p:txBody>
      </p:sp>
      <p:sp>
        <p:nvSpPr>
          <p:cNvPr id="10" name="Freeform 10"/>
          <p:cNvSpPr/>
          <p:nvPr/>
        </p:nvSpPr>
        <p:spPr>
          <a:xfrm rot="2032379">
            <a:off x="-435135" y="7944069"/>
            <a:ext cx="2249142" cy="3272561"/>
          </a:xfrm>
          <a:custGeom>
            <a:avLst/>
            <a:gdLst/>
            <a:ahLst/>
            <a:cxnLst/>
            <a:rect l="l" t="t" r="r" b="b"/>
            <a:pathLst>
              <a:path w="2249142" h="3272561">
                <a:moveTo>
                  <a:pt x="0" y="0"/>
                </a:moveTo>
                <a:lnTo>
                  <a:pt x="2249142" y="0"/>
                </a:lnTo>
                <a:lnTo>
                  <a:pt x="2249142" y="3272561"/>
                </a:lnTo>
                <a:lnTo>
                  <a:pt x="0" y="32725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689436" y="847388"/>
            <a:ext cx="2444495" cy="2197490"/>
          </a:xfrm>
          <a:custGeom>
            <a:avLst/>
            <a:gdLst/>
            <a:ahLst/>
            <a:cxnLst/>
            <a:rect l="l" t="t" r="r" b="b"/>
            <a:pathLst>
              <a:path w="2444495" h="2197490">
                <a:moveTo>
                  <a:pt x="0" y="0"/>
                </a:moveTo>
                <a:lnTo>
                  <a:pt x="2444495" y="0"/>
                </a:lnTo>
                <a:lnTo>
                  <a:pt x="2444495" y="2197490"/>
                </a:lnTo>
                <a:lnTo>
                  <a:pt x="0" y="21974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427765" flipH="1">
            <a:off x="3494050" y="5685920"/>
            <a:ext cx="3419614" cy="2755157"/>
          </a:xfrm>
          <a:custGeom>
            <a:avLst/>
            <a:gdLst/>
            <a:ahLst/>
            <a:cxnLst/>
            <a:rect l="l" t="t" r="r" b="b"/>
            <a:pathLst>
              <a:path w="3419614" h="2755157">
                <a:moveTo>
                  <a:pt x="3419614" y="0"/>
                </a:moveTo>
                <a:lnTo>
                  <a:pt x="0" y="0"/>
                </a:lnTo>
                <a:lnTo>
                  <a:pt x="0" y="2755157"/>
                </a:lnTo>
                <a:lnTo>
                  <a:pt x="3419614" y="2755157"/>
                </a:lnTo>
                <a:lnTo>
                  <a:pt x="3419614" y="0"/>
                </a:lnTo>
                <a:close/>
              </a:path>
            </a:pathLst>
          </a:custGeom>
          <a:blipFill>
            <a:blip r:embed="rId11"/>
            <a:stretch>
              <a:fillRect t="-963" r="-3082" b="-963"/>
            </a:stretch>
          </a:blipFill>
        </p:spPr>
      </p:sp>
      <p:sp>
        <p:nvSpPr>
          <p:cNvPr id="13" name="Freeform 13"/>
          <p:cNvSpPr/>
          <p:nvPr/>
        </p:nvSpPr>
        <p:spPr>
          <a:xfrm>
            <a:off x="5739490" y="-1260421"/>
            <a:ext cx="4724663" cy="2854129"/>
          </a:xfrm>
          <a:custGeom>
            <a:avLst/>
            <a:gdLst/>
            <a:ahLst/>
            <a:cxnLst/>
            <a:rect l="l" t="t" r="r" b="b"/>
            <a:pathLst>
              <a:path w="4724663" h="2854129">
                <a:moveTo>
                  <a:pt x="0" y="0"/>
                </a:moveTo>
                <a:lnTo>
                  <a:pt x="4724663" y="0"/>
                </a:lnTo>
                <a:lnTo>
                  <a:pt x="4724663" y="2854129"/>
                </a:lnTo>
                <a:lnTo>
                  <a:pt x="0" y="28541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4516211" y="8711568"/>
            <a:ext cx="4724663" cy="2854129"/>
          </a:xfrm>
          <a:custGeom>
            <a:avLst/>
            <a:gdLst/>
            <a:ahLst/>
            <a:cxnLst/>
            <a:rect l="l" t="t" r="r" b="b"/>
            <a:pathLst>
              <a:path w="4724663" h="2854129">
                <a:moveTo>
                  <a:pt x="0" y="0"/>
                </a:moveTo>
                <a:lnTo>
                  <a:pt x="4724663" y="0"/>
                </a:lnTo>
                <a:lnTo>
                  <a:pt x="4724663" y="2854128"/>
                </a:lnTo>
                <a:lnTo>
                  <a:pt x="0" y="28541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1465761">
            <a:off x="5036689" y="9114212"/>
            <a:ext cx="2620952" cy="1572571"/>
          </a:xfrm>
          <a:custGeom>
            <a:avLst/>
            <a:gdLst/>
            <a:ahLst/>
            <a:cxnLst/>
            <a:rect l="l" t="t" r="r" b="b"/>
            <a:pathLst>
              <a:path w="2620952" h="1572571">
                <a:moveTo>
                  <a:pt x="0" y="0"/>
                </a:moveTo>
                <a:lnTo>
                  <a:pt x="2620952" y="0"/>
                </a:lnTo>
                <a:lnTo>
                  <a:pt x="2620952" y="1572571"/>
                </a:lnTo>
                <a:lnTo>
                  <a:pt x="0" y="15725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TextBox 16"/>
          <p:cNvSpPr txBox="1"/>
          <p:nvPr/>
        </p:nvSpPr>
        <p:spPr>
          <a:xfrm>
            <a:off x="9935979" y="3086348"/>
            <a:ext cx="7323321" cy="4018280"/>
          </a:xfrm>
          <a:prstGeom prst="rect">
            <a:avLst/>
          </a:prstGeom>
        </p:spPr>
        <p:txBody>
          <a:bodyPr lIns="0" tIns="0" rIns="0" bIns="0" rtlCol="0" anchor="t">
            <a:spAutoFit/>
          </a:bodyPr>
          <a:lstStyle/>
          <a:p>
            <a:pPr algn="ctr">
              <a:lnSpc>
                <a:spcPts val="5319"/>
              </a:lnSpc>
            </a:pPr>
            <a:r>
              <a:rPr lang="en-US" sz="3799">
                <a:solidFill>
                  <a:srgbClr val="000000"/>
                </a:solidFill>
                <a:latin typeface="Bryndan Write"/>
                <a:ea typeface="Bryndan Write"/>
                <a:cs typeface="Bryndan Write"/>
                <a:sym typeface="Bryndan Write"/>
              </a:rPr>
              <a:t>112 to ogólny numer alarmowy.</a:t>
            </a:r>
          </a:p>
          <a:p>
            <a:pPr marL="0" lvl="0" indent="0" algn="ctr">
              <a:lnSpc>
                <a:spcPts val="5319"/>
              </a:lnSpc>
              <a:spcBef>
                <a:spcPct val="0"/>
              </a:spcBef>
            </a:pPr>
            <a:r>
              <a:rPr lang="en-US" sz="3799">
                <a:solidFill>
                  <a:srgbClr val="000000"/>
                </a:solidFill>
                <a:latin typeface="Bryndan Write"/>
                <a:ea typeface="Bryndan Write"/>
                <a:cs typeface="Bryndan Write"/>
                <a:sym typeface="Bryndan Write"/>
              </a:rPr>
              <a:t> Działa w całej Unii Europejskiej i automatycznie przekierowuje połączenie do odpowiednich służb: pogotowia ratunkowego, straży pożarnej lub policji</a:t>
            </a:r>
          </a:p>
        </p:txBody>
      </p:sp>
      <p:sp>
        <p:nvSpPr>
          <p:cNvPr id="17" name="Freeform 17"/>
          <p:cNvSpPr/>
          <p:nvPr/>
        </p:nvSpPr>
        <p:spPr>
          <a:xfrm>
            <a:off x="5224470" y="264328"/>
            <a:ext cx="3919530" cy="3648726"/>
          </a:xfrm>
          <a:custGeom>
            <a:avLst/>
            <a:gdLst/>
            <a:ahLst/>
            <a:cxnLst/>
            <a:rect l="l" t="t" r="r" b="b"/>
            <a:pathLst>
              <a:path w="3919530" h="3648726">
                <a:moveTo>
                  <a:pt x="0" y="0"/>
                </a:moveTo>
                <a:lnTo>
                  <a:pt x="3919530" y="0"/>
                </a:lnTo>
                <a:lnTo>
                  <a:pt x="3919530" y="3648726"/>
                </a:lnTo>
                <a:lnTo>
                  <a:pt x="0" y="364872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6421443" y="5937065"/>
            <a:ext cx="26582934" cy="4349935"/>
          </a:xfrm>
          <a:custGeom>
            <a:avLst/>
            <a:gdLst/>
            <a:ahLst/>
            <a:cxnLst/>
            <a:rect l="l" t="t" r="r" b="b"/>
            <a:pathLst>
              <a:path w="26582934" h="4349935">
                <a:moveTo>
                  <a:pt x="0" y="0"/>
                </a:moveTo>
                <a:lnTo>
                  <a:pt x="26582933" y="0"/>
                </a:lnTo>
                <a:lnTo>
                  <a:pt x="26582933" y="4349935"/>
                </a:lnTo>
                <a:lnTo>
                  <a:pt x="0" y="43499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2566422" y="2030816"/>
            <a:ext cx="6000127" cy="8229600"/>
          </a:xfrm>
          <a:custGeom>
            <a:avLst/>
            <a:gdLst/>
            <a:ahLst/>
            <a:cxnLst/>
            <a:rect l="l" t="t" r="r" b="b"/>
            <a:pathLst>
              <a:path w="6000127" h="8229600">
                <a:moveTo>
                  <a:pt x="6000127" y="0"/>
                </a:moveTo>
                <a:lnTo>
                  <a:pt x="0" y="0"/>
                </a:lnTo>
                <a:lnTo>
                  <a:pt x="0" y="8229600"/>
                </a:lnTo>
                <a:lnTo>
                  <a:pt x="6000127" y="8229600"/>
                </a:lnTo>
                <a:lnTo>
                  <a:pt x="600012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00000" flipV="1">
            <a:off x="-441404" y="8017409"/>
            <a:ext cx="19259197" cy="5633315"/>
          </a:xfrm>
          <a:custGeom>
            <a:avLst/>
            <a:gdLst/>
            <a:ahLst/>
            <a:cxnLst/>
            <a:rect l="l" t="t" r="r" b="b"/>
            <a:pathLst>
              <a:path w="19259197" h="5633315">
                <a:moveTo>
                  <a:pt x="0" y="5633315"/>
                </a:moveTo>
                <a:lnTo>
                  <a:pt x="19259198" y="5633315"/>
                </a:lnTo>
                <a:lnTo>
                  <a:pt x="19259198" y="0"/>
                </a:lnTo>
                <a:lnTo>
                  <a:pt x="0" y="0"/>
                </a:lnTo>
                <a:lnTo>
                  <a:pt x="0" y="5633315"/>
                </a:lnTo>
                <a:close/>
              </a:path>
            </a:pathLst>
          </a:custGeom>
          <a:blipFill>
            <a:blip r:embed="rId6"/>
            <a:stretch>
              <a:fillRect/>
            </a:stretch>
          </a:blipFill>
        </p:spPr>
      </p:sp>
      <p:sp>
        <p:nvSpPr>
          <p:cNvPr id="5" name="TextBox 5"/>
          <p:cNvSpPr txBox="1"/>
          <p:nvPr/>
        </p:nvSpPr>
        <p:spPr>
          <a:xfrm>
            <a:off x="4935427" y="484819"/>
            <a:ext cx="8505535" cy="868766"/>
          </a:xfrm>
          <a:prstGeom prst="rect">
            <a:avLst/>
          </a:prstGeom>
        </p:spPr>
        <p:txBody>
          <a:bodyPr lIns="0" tIns="0" rIns="0" bIns="0" rtlCol="0" anchor="t">
            <a:spAutoFit/>
          </a:bodyPr>
          <a:lstStyle/>
          <a:p>
            <a:pPr marL="0" lvl="0" indent="0" algn="ctr">
              <a:lnSpc>
                <a:spcPts val="6590"/>
              </a:lnSpc>
              <a:spcBef>
                <a:spcPct val="0"/>
              </a:spcBef>
            </a:pPr>
            <a:r>
              <a:rPr lang="en-US" sz="6590">
                <a:solidFill>
                  <a:srgbClr val="FFFFFF"/>
                </a:solidFill>
                <a:latin typeface="Pagkaki"/>
                <a:ea typeface="Pagkaki"/>
                <a:cs typeface="Pagkaki"/>
                <a:sym typeface="Pagkaki"/>
              </a:rPr>
              <a:t>CO POWIEDZIEĆ</a:t>
            </a:r>
          </a:p>
        </p:txBody>
      </p:sp>
      <p:sp>
        <p:nvSpPr>
          <p:cNvPr id="6" name="TextBox 6"/>
          <p:cNvSpPr txBox="1"/>
          <p:nvPr/>
        </p:nvSpPr>
        <p:spPr>
          <a:xfrm>
            <a:off x="4800911" y="1259875"/>
            <a:ext cx="8774567" cy="1267958"/>
          </a:xfrm>
          <a:prstGeom prst="rect">
            <a:avLst/>
          </a:prstGeom>
        </p:spPr>
        <p:txBody>
          <a:bodyPr lIns="0" tIns="0" rIns="0" bIns="0" rtlCol="0" anchor="t">
            <a:spAutoFit/>
          </a:bodyPr>
          <a:lstStyle/>
          <a:p>
            <a:pPr marL="0" lvl="0" indent="0" algn="ctr">
              <a:lnSpc>
                <a:spcPts val="9539"/>
              </a:lnSpc>
              <a:spcBef>
                <a:spcPct val="0"/>
              </a:spcBef>
            </a:pPr>
            <a:r>
              <a:rPr lang="en-US" sz="9539">
                <a:solidFill>
                  <a:srgbClr val="FFFFFF"/>
                </a:solidFill>
                <a:latin typeface="Pagkaki"/>
                <a:ea typeface="Pagkaki"/>
                <a:cs typeface="Pagkaki"/>
                <a:sym typeface="Pagkaki"/>
              </a:rPr>
              <a:t>DYSPOZYTOROWI?</a:t>
            </a:r>
          </a:p>
        </p:txBody>
      </p:sp>
      <p:grpSp>
        <p:nvGrpSpPr>
          <p:cNvPr id="7" name="Group 7"/>
          <p:cNvGrpSpPr/>
          <p:nvPr/>
        </p:nvGrpSpPr>
        <p:grpSpPr>
          <a:xfrm>
            <a:off x="5365510" y="4251922"/>
            <a:ext cx="7645370" cy="1237851"/>
            <a:chOff x="0" y="0"/>
            <a:chExt cx="2007920" cy="325099"/>
          </a:xfrm>
        </p:grpSpPr>
        <p:sp>
          <p:nvSpPr>
            <p:cNvPr id="8" name="Freeform 8"/>
            <p:cNvSpPr/>
            <p:nvPr/>
          </p:nvSpPr>
          <p:spPr>
            <a:xfrm>
              <a:off x="0" y="0"/>
              <a:ext cx="2007920" cy="325099"/>
            </a:xfrm>
            <a:custGeom>
              <a:avLst/>
              <a:gdLst/>
              <a:ahLst/>
              <a:cxnLst/>
              <a:rect l="l" t="t" r="r" b="b"/>
              <a:pathLst>
                <a:path w="2007920" h="325099">
                  <a:moveTo>
                    <a:pt x="21265" y="0"/>
                  </a:moveTo>
                  <a:lnTo>
                    <a:pt x="1986655" y="0"/>
                  </a:lnTo>
                  <a:cubicBezTo>
                    <a:pt x="1998400" y="0"/>
                    <a:pt x="2007920" y="9521"/>
                    <a:pt x="2007920" y="21265"/>
                  </a:cubicBezTo>
                  <a:lnTo>
                    <a:pt x="2007920" y="303834"/>
                  </a:lnTo>
                  <a:cubicBezTo>
                    <a:pt x="2007920" y="315579"/>
                    <a:pt x="1998400" y="325099"/>
                    <a:pt x="1986655" y="325099"/>
                  </a:cubicBezTo>
                  <a:lnTo>
                    <a:pt x="21265" y="325099"/>
                  </a:lnTo>
                  <a:cubicBezTo>
                    <a:pt x="15625" y="325099"/>
                    <a:pt x="10216" y="322859"/>
                    <a:pt x="6228" y="318871"/>
                  </a:cubicBezTo>
                  <a:cubicBezTo>
                    <a:pt x="2240" y="314883"/>
                    <a:pt x="0" y="309474"/>
                    <a:pt x="0" y="303834"/>
                  </a:cubicBezTo>
                  <a:lnTo>
                    <a:pt x="0" y="21265"/>
                  </a:lnTo>
                  <a:cubicBezTo>
                    <a:pt x="0" y="9521"/>
                    <a:pt x="9521" y="0"/>
                    <a:pt x="21265" y="0"/>
                  </a:cubicBezTo>
                  <a:close/>
                </a:path>
              </a:pathLst>
            </a:custGeom>
            <a:solidFill>
              <a:srgbClr val="FFC93C"/>
            </a:solidFill>
          </p:spPr>
        </p:sp>
        <p:sp>
          <p:nvSpPr>
            <p:cNvPr id="9" name="TextBox 9"/>
            <p:cNvSpPr txBox="1"/>
            <p:nvPr/>
          </p:nvSpPr>
          <p:spPr>
            <a:xfrm>
              <a:off x="0" y="-38100"/>
              <a:ext cx="2007920" cy="363199"/>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5365510" y="2334693"/>
            <a:ext cx="7645370" cy="1736254"/>
            <a:chOff x="0" y="0"/>
            <a:chExt cx="2007920" cy="455996"/>
          </a:xfrm>
        </p:grpSpPr>
        <p:sp>
          <p:nvSpPr>
            <p:cNvPr id="11" name="Freeform 11"/>
            <p:cNvSpPr/>
            <p:nvPr/>
          </p:nvSpPr>
          <p:spPr>
            <a:xfrm>
              <a:off x="0" y="0"/>
              <a:ext cx="2007920" cy="455996"/>
            </a:xfrm>
            <a:custGeom>
              <a:avLst/>
              <a:gdLst/>
              <a:ahLst/>
              <a:cxnLst/>
              <a:rect l="l" t="t" r="r" b="b"/>
              <a:pathLst>
                <a:path w="2007920" h="455996">
                  <a:moveTo>
                    <a:pt x="21265" y="0"/>
                  </a:moveTo>
                  <a:lnTo>
                    <a:pt x="1986655" y="0"/>
                  </a:lnTo>
                  <a:cubicBezTo>
                    <a:pt x="1998400" y="0"/>
                    <a:pt x="2007920" y="9521"/>
                    <a:pt x="2007920" y="21265"/>
                  </a:cubicBezTo>
                  <a:lnTo>
                    <a:pt x="2007920" y="434731"/>
                  </a:lnTo>
                  <a:cubicBezTo>
                    <a:pt x="2007920" y="440371"/>
                    <a:pt x="2005680" y="445780"/>
                    <a:pt x="2001692" y="449768"/>
                  </a:cubicBezTo>
                  <a:cubicBezTo>
                    <a:pt x="1997704" y="453756"/>
                    <a:pt x="1992295" y="455996"/>
                    <a:pt x="1986655" y="455996"/>
                  </a:cubicBezTo>
                  <a:lnTo>
                    <a:pt x="21265" y="455996"/>
                  </a:lnTo>
                  <a:cubicBezTo>
                    <a:pt x="9521" y="455996"/>
                    <a:pt x="0" y="446475"/>
                    <a:pt x="0" y="434731"/>
                  </a:cubicBezTo>
                  <a:lnTo>
                    <a:pt x="0" y="21265"/>
                  </a:lnTo>
                  <a:cubicBezTo>
                    <a:pt x="0" y="9521"/>
                    <a:pt x="9521" y="0"/>
                    <a:pt x="21265" y="0"/>
                  </a:cubicBezTo>
                  <a:close/>
                </a:path>
              </a:pathLst>
            </a:custGeom>
            <a:solidFill>
              <a:srgbClr val="FFC93C"/>
            </a:solidFill>
          </p:spPr>
        </p:sp>
        <p:sp>
          <p:nvSpPr>
            <p:cNvPr id="12" name="TextBox 12"/>
            <p:cNvSpPr txBox="1"/>
            <p:nvPr/>
          </p:nvSpPr>
          <p:spPr>
            <a:xfrm>
              <a:off x="0" y="-38100"/>
              <a:ext cx="2007920" cy="494096"/>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flipH="1">
            <a:off x="16275864" y="175296"/>
            <a:ext cx="3156584" cy="1354462"/>
          </a:xfrm>
          <a:custGeom>
            <a:avLst/>
            <a:gdLst/>
            <a:ahLst/>
            <a:cxnLst/>
            <a:rect l="l" t="t" r="r" b="b"/>
            <a:pathLst>
              <a:path w="3156584" h="1354462">
                <a:moveTo>
                  <a:pt x="3156584" y="0"/>
                </a:moveTo>
                <a:lnTo>
                  <a:pt x="0" y="0"/>
                </a:lnTo>
                <a:lnTo>
                  <a:pt x="0" y="1354462"/>
                </a:lnTo>
                <a:lnTo>
                  <a:pt x="3156584" y="1354462"/>
                </a:lnTo>
                <a:lnTo>
                  <a:pt x="315658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14854093" y="1822265"/>
            <a:ext cx="6000127" cy="8229600"/>
          </a:xfrm>
          <a:custGeom>
            <a:avLst/>
            <a:gdLst/>
            <a:ahLst/>
            <a:cxnLst/>
            <a:rect l="l" t="t" r="r" b="b"/>
            <a:pathLst>
              <a:path w="6000127" h="8229600">
                <a:moveTo>
                  <a:pt x="0" y="0"/>
                </a:moveTo>
                <a:lnTo>
                  <a:pt x="6000126" y="0"/>
                </a:lnTo>
                <a:lnTo>
                  <a:pt x="6000126"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13391714" y="5600711"/>
            <a:ext cx="1775587" cy="1721287"/>
          </a:xfrm>
          <a:custGeom>
            <a:avLst/>
            <a:gdLst/>
            <a:ahLst/>
            <a:cxnLst/>
            <a:rect l="l" t="t" r="r" b="b"/>
            <a:pathLst>
              <a:path w="1775587" h="1721287">
                <a:moveTo>
                  <a:pt x="0" y="0"/>
                </a:moveTo>
                <a:lnTo>
                  <a:pt x="1775587" y="0"/>
                </a:lnTo>
                <a:lnTo>
                  <a:pt x="1775587" y="1721287"/>
                </a:lnTo>
                <a:lnTo>
                  <a:pt x="0" y="1721287"/>
                </a:lnTo>
                <a:lnTo>
                  <a:pt x="0" y="0"/>
                </a:lnTo>
                <a:close/>
              </a:path>
            </a:pathLst>
          </a:custGeom>
          <a:blipFill>
            <a:blip r:embed="rId9"/>
            <a:stretch>
              <a:fillRect/>
            </a:stretch>
          </a:blipFill>
        </p:spPr>
      </p:sp>
      <p:sp>
        <p:nvSpPr>
          <p:cNvPr id="16" name="Freeform 16"/>
          <p:cNvSpPr/>
          <p:nvPr/>
        </p:nvSpPr>
        <p:spPr>
          <a:xfrm flipH="1">
            <a:off x="15167301" y="5941413"/>
            <a:ext cx="2755412" cy="4151990"/>
          </a:xfrm>
          <a:custGeom>
            <a:avLst/>
            <a:gdLst/>
            <a:ahLst/>
            <a:cxnLst/>
            <a:rect l="l" t="t" r="r" b="b"/>
            <a:pathLst>
              <a:path w="2755412" h="4151990">
                <a:moveTo>
                  <a:pt x="2755411" y="0"/>
                </a:moveTo>
                <a:lnTo>
                  <a:pt x="0" y="0"/>
                </a:lnTo>
                <a:lnTo>
                  <a:pt x="0" y="4151991"/>
                </a:lnTo>
                <a:lnTo>
                  <a:pt x="2755411" y="4151991"/>
                </a:lnTo>
                <a:lnTo>
                  <a:pt x="2755411"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TextBox 17"/>
          <p:cNvSpPr txBox="1"/>
          <p:nvPr/>
        </p:nvSpPr>
        <p:spPr>
          <a:xfrm>
            <a:off x="5543443" y="4328962"/>
            <a:ext cx="7100351" cy="1498980"/>
          </a:xfrm>
          <a:prstGeom prst="rect">
            <a:avLst/>
          </a:prstGeom>
        </p:spPr>
        <p:txBody>
          <a:bodyPr lIns="0" tIns="0" rIns="0" bIns="0" rtlCol="0" anchor="t">
            <a:spAutoFit/>
          </a:bodyPr>
          <a:lstStyle/>
          <a:p>
            <a:pPr algn="ctr">
              <a:lnSpc>
                <a:spcPts val="3934"/>
              </a:lnSpc>
            </a:pPr>
            <a:r>
              <a:rPr lang="en-US" sz="2810">
                <a:solidFill>
                  <a:srgbClr val="000000"/>
                </a:solidFill>
                <a:latin typeface="Bryndan Write"/>
                <a:ea typeface="Bryndan Write"/>
                <a:cs typeface="Bryndan Write"/>
                <a:sym typeface="Bryndan Write"/>
              </a:rPr>
              <a:t>2. Co się stało – np. wypadek samochodowy, osoba nieprzytomna, krwotok.</a:t>
            </a:r>
          </a:p>
          <a:p>
            <a:pPr marL="0" lvl="0" indent="0" algn="ctr">
              <a:lnSpc>
                <a:spcPts val="3934"/>
              </a:lnSpc>
              <a:spcBef>
                <a:spcPct val="0"/>
              </a:spcBef>
            </a:pPr>
            <a:endParaRPr lang="en-US" sz="2810">
              <a:solidFill>
                <a:srgbClr val="000000"/>
              </a:solidFill>
              <a:latin typeface="Bryndan Write"/>
              <a:ea typeface="Bryndan Write"/>
              <a:cs typeface="Bryndan Write"/>
              <a:sym typeface="Bryndan Write"/>
            </a:endParaRPr>
          </a:p>
        </p:txBody>
      </p:sp>
      <p:grpSp>
        <p:nvGrpSpPr>
          <p:cNvPr id="18" name="Group 18"/>
          <p:cNvGrpSpPr/>
          <p:nvPr/>
        </p:nvGrpSpPr>
        <p:grpSpPr>
          <a:xfrm>
            <a:off x="5321214" y="5708702"/>
            <a:ext cx="7645370" cy="1237851"/>
            <a:chOff x="0" y="0"/>
            <a:chExt cx="2007920" cy="325099"/>
          </a:xfrm>
        </p:grpSpPr>
        <p:sp>
          <p:nvSpPr>
            <p:cNvPr id="19" name="Freeform 19"/>
            <p:cNvSpPr/>
            <p:nvPr/>
          </p:nvSpPr>
          <p:spPr>
            <a:xfrm>
              <a:off x="0" y="0"/>
              <a:ext cx="2007920" cy="325099"/>
            </a:xfrm>
            <a:custGeom>
              <a:avLst/>
              <a:gdLst/>
              <a:ahLst/>
              <a:cxnLst/>
              <a:rect l="l" t="t" r="r" b="b"/>
              <a:pathLst>
                <a:path w="2007920" h="325099">
                  <a:moveTo>
                    <a:pt x="21265" y="0"/>
                  </a:moveTo>
                  <a:lnTo>
                    <a:pt x="1986655" y="0"/>
                  </a:lnTo>
                  <a:cubicBezTo>
                    <a:pt x="1998400" y="0"/>
                    <a:pt x="2007920" y="9521"/>
                    <a:pt x="2007920" y="21265"/>
                  </a:cubicBezTo>
                  <a:lnTo>
                    <a:pt x="2007920" y="303834"/>
                  </a:lnTo>
                  <a:cubicBezTo>
                    <a:pt x="2007920" y="315579"/>
                    <a:pt x="1998400" y="325099"/>
                    <a:pt x="1986655" y="325099"/>
                  </a:cubicBezTo>
                  <a:lnTo>
                    <a:pt x="21265" y="325099"/>
                  </a:lnTo>
                  <a:cubicBezTo>
                    <a:pt x="15625" y="325099"/>
                    <a:pt x="10216" y="322859"/>
                    <a:pt x="6228" y="318871"/>
                  </a:cubicBezTo>
                  <a:cubicBezTo>
                    <a:pt x="2240" y="314883"/>
                    <a:pt x="0" y="309474"/>
                    <a:pt x="0" y="303834"/>
                  </a:cubicBezTo>
                  <a:lnTo>
                    <a:pt x="0" y="21265"/>
                  </a:lnTo>
                  <a:cubicBezTo>
                    <a:pt x="0" y="9521"/>
                    <a:pt x="9521" y="0"/>
                    <a:pt x="21265" y="0"/>
                  </a:cubicBezTo>
                  <a:close/>
                </a:path>
              </a:pathLst>
            </a:custGeom>
            <a:solidFill>
              <a:srgbClr val="FFC93C"/>
            </a:solidFill>
          </p:spPr>
        </p:sp>
        <p:sp>
          <p:nvSpPr>
            <p:cNvPr id="20" name="TextBox 20"/>
            <p:cNvSpPr txBox="1"/>
            <p:nvPr/>
          </p:nvSpPr>
          <p:spPr>
            <a:xfrm>
              <a:off x="0" y="-38100"/>
              <a:ext cx="2007920" cy="363199"/>
            </a:xfrm>
            <a:prstGeom prst="rect">
              <a:avLst/>
            </a:prstGeom>
          </p:spPr>
          <p:txBody>
            <a:bodyPr lIns="50800" tIns="50800" rIns="50800" bIns="50800" rtlCol="0" anchor="ctr"/>
            <a:lstStyle/>
            <a:p>
              <a:pPr algn="ctr">
                <a:lnSpc>
                  <a:spcPts val="2659"/>
                </a:lnSpc>
                <a:spcBef>
                  <a:spcPct val="0"/>
                </a:spcBef>
              </a:pPr>
              <a:endParaRPr/>
            </a:p>
          </p:txBody>
        </p:sp>
      </p:grpSp>
      <p:sp>
        <p:nvSpPr>
          <p:cNvPr id="21" name="Freeform 21"/>
          <p:cNvSpPr/>
          <p:nvPr/>
        </p:nvSpPr>
        <p:spPr>
          <a:xfrm flipH="1">
            <a:off x="13391714" y="717519"/>
            <a:ext cx="2025792" cy="1837946"/>
          </a:xfrm>
          <a:custGeom>
            <a:avLst/>
            <a:gdLst/>
            <a:ahLst/>
            <a:cxnLst/>
            <a:rect l="l" t="t" r="r" b="b"/>
            <a:pathLst>
              <a:path w="2025792" h="1837946">
                <a:moveTo>
                  <a:pt x="2025792" y="0"/>
                </a:moveTo>
                <a:lnTo>
                  <a:pt x="0" y="0"/>
                </a:lnTo>
                <a:lnTo>
                  <a:pt x="0" y="1837946"/>
                </a:lnTo>
                <a:lnTo>
                  <a:pt x="2025792" y="1837946"/>
                </a:lnTo>
                <a:lnTo>
                  <a:pt x="2025792"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Freeform 22"/>
          <p:cNvSpPr/>
          <p:nvPr/>
        </p:nvSpPr>
        <p:spPr>
          <a:xfrm>
            <a:off x="2865440" y="717519"/>
            <a:ext cx="2025792" cy="1837946"/>
          </a:xfrm>
          <a:custGeom>
            <a:avLst/>
            <a:gdLst/>
            <a:ahLst/>
            <a:cxnLst/>
            <a:rect l="l" t="t" r="r" b="b"/>
            <a:pathLst>
              <a:path w="2025792" h="1837946">
                <a:moveTo>
                  <a:pt x="0" y="0"/>
                </a:moveTo>
                <a:lnTo>
                  <a:pt x="2025792" y="0"/>
                </a:lnTo>
                <a:lnTo>
                  <a:pt x="2025792" y="1837946"/>
                </a:lnTo>
                <a:lnTo>
                  <a:pt x="0" y="18379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3" name="Freeform 23"/>
          <p:cNvSpPr/>
          <p:nvPr/>
        </p:nvSpPr>
        <p:spPr>
          <a:xfrm flipH="1">
            <a:off x="-1144651" y="351469"/>
            <a:ext cx="3156584" cy="1354462"/>
          </a:xfrm>
          <a:custGeom>
            <a:avLst/>
            <a:gdLst/>
            <a:ahLst/>
            <a:cxnLst/>
            <a:rect l="l" t="t" r="r" b="b"/>
            <a:pathLst>
              <a:path w="3156584" h="1354462">
                <a:moveTo>
                  <a:pt x="3156585" y="0"/>
                </a:moveTo>
                <a:lnTo>
                  <a:pt x="0" y="0"/>
                </a:lnTo>
                <a:lnTo>
                  <a:pt x="0" y="1354462"/>
                </a:lnTo>
                <a:lnTo>
                  <a:pt x="3156585" y="1354462"/>
                </a:lnTo>
                <a:lnTo>
                  <a:pt x="3156585"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TextBox 24"/>
          <p:cNvSpPr txBox="1"/>
          <p:nvPr/>
        </p:nvSpPr>
        <p:spPr>
          <a:xfrm>
            <a:off x="5363084" y="2344629"/>
            <a:ext cx="7556778" cy="1993859"/>
          </a:xfrm>
          <a:prstGeom prst="rect">
            <a:avLst/>
          </a:prstGeom>
        </p:spPr>
        <p:txBody>
          <a:bodyPr lIns="0" tIns="0" rIns="0" bIns="0" rtlCol="0" anchor="t">
            <a:spAutoFit/>
          </a:bodyPr>
          <a:lstStyle/>
          <a:p>
            <a:pPr algn="ctr">
              <a:lnSpc>
                <a:spcPts val="3934"/>
              </a:lnSpc>
            </a:pPr>
            <a:r>
              <a:rPr lang="en-US" sz="2810">
                <a:solidFill>
                  <a:srgbClr val="000000"/>
                </a:solidFill>
                <a:latin typeface="Bryndan Write"/>
                <a:ea typeface="Bryndan Write"/>
                <a:cs typeface="Bryndan Write"/>
                <a:sym typeface="Bryndan Write"/>
              </a:rPr>
              <a:t>1. Gdzie stał się wypadek – dokładna lokalizacja: miejscowość, ulica, numer budynku, charakterystyczne punkty.</a:t>
            </a:r>
          </a:p>
          <a:p>
            <a:pPr marL="0" lvl="0" indent="0" algn="ctr">
              <a:lnSpc>
                <a:spcPts val="3934"/>
              </a:lnSpc>
              <a:spcBef>
                <a:spcPct val="0"/>
              </a:spcBef>
            </a:pPr>
            <a:endParaRPr lang="en-US" sz="2810">
              <a:solidFill>
                <a:srgbClr val="000000"/>
              </a:solidFill>
              <a:latin typeface="Bryndan Write"/>
              <a:ea typeface="Bryndan Write"/>
              <a:cs typeface="Bryndan Write"/>
              <a:sym typeface="Bryndan Write"/>
            </a:endParaRPr>
          </a:p>
        </p:txBody>
      </p:sp>
      <p:sp>
        <p:nvSpPr>
          <p:cNvPr id="25" name="TextBox 25"/>
          <p:cNvSpPr txBox="1"/>
          <p:nvPr/>
        </p:nvSpPr>
        <p:spPr>
          <a:xfrm>
            <a:off x="5732595" y="5823019"/>
            <a:ext cx="6911199" cy="1498980"/>
          </a:xfrm>
          <a:prstGeom prst="rect">
            <a:avLst/>
          </a:prstGeom>
        </p:spPr>
        <p:txBody>
          <a:bodyPr lIns="0" tIns="0" rIns="0" bIns="0" rtlCol="0" anchor="t">
            <a:spAutoFit/>
          </a:bodyPr>
          <a:lstStyle/>
          <a:p>
            <a:pPr algn="ctr">
              <a:lnSpc>
                <a:spcPts val="3934"/>
              </a:lnSpc>
            </a:pPr>
            <a:r>
              <a:rPr lang="en-US" sz="2810">
                <a:solidFill>
                  <a:srgbClr val="000000"/>
                </a:solidFill>
                <a:latin typeface="Bryndan Write"/>
                <a:ea typeface="Bryndan Write"/>
                <a:cs typeface="Bryndan Write"/>
                <a:sym typeface="Bryndan Write"/>
              </a:rPr>
              <a:t>3. Ilu jest poszkodowanych – czy ktoś jest nieprzytomny, ranny, oddycha?</a:t>
            </a:r>
          </a:p>
          <a:p>
            <a:pPr marL="0" lvl="0" indent="0" algn="ctr">
              <a:lnSpc>
                <a:spcPts val="3934"/>
              </a:lnSpc>
              <a:spcBef>
                <a:spcPct val="0"/>
              </a:spcBef>
            </a:pPr>
            <a:endParaRPr lang="en-US" sz="2810">
              <a:solidFill>
                <a:srgbClr val="000000"/>
              </a:solidFill>
              <a:latin typeface="Bryndan Write"/>
              <a:ea typeface="Bryndan Write"/>
              <a:cs typeface="Bryndan Write"/>
              <a:sym typeface="Bryndan Write"/>
            </a:endParaRPr>
          </a:p>
        </p:txBody>
      </p:sp>
      <p:sp>
        <p:nvSpPr>
          <p:cNvPr id="26" name="Freeform 26"/>
          <p:cNvSpPr/>
          <p:nvPr/>
        </p:nvSpPr>
        <p:spPr>
          <a:xfrm>
            <a:off x="-9409" y="4589413"/>
            <a:ext cx="4944837" cy="6393488"/>
          </a:xfrm>
          <a:custGeom>
            <a:avLst/>
            <a:gdLst/>
            <a:ahLst/>
            <a:cxnLst/>
            <a:rect l="l" t="t" r="r" b="b"/>
            <a:pathLst>
              <a:path w="4944837" h="6393488">
                <a:moveTo>
                  <a:pt x="0" y="0"/>
                </a:moveTo>
                <a:lnTo>
                  <a:pt x="4944836" y="0"/>
                </a:lnTo>
                <a:lnTo>
                  <a:pt x="4944836" y="6393488"/>
                </a:lnTo>
                <a:lnTo>
                  <a:pt x="0" y="639348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7" name="Freeform 27"/>
          <p:cNvSpPr/>
          <p:nvPr/>
        </p:nvSpPr>
        <p:spPr>
          <a:xfrm rot="2821597">
            <a:off x="9351690" y="8906656"/>
            <a:ext cx="1865305" cy="2264719"/>
          </a:xfrm>
          <a:custGeom>
            <a:avLst/>
            <a:gdLst/>
            <a:ahLst/>
            <a:cxnLst/>
            <a:rect l="l" t="t" r="r" b="b"/>
            <a:pathLst>
              <a:path w="1865305" h="2264719">
                <a:moveTo>
                  <a:pt x="0" y="0"/>
                </a:moveTo>
                <a:lnTo>
                  <a:pt x="1865304" y="0"/>
                </a:lnTo>
                <a:lnTo>
                  <a:pt x="1865304" y="2264718"/>
                </a:lnTo>
                <a:lnTo>
                  <a:pt x="0" y="226471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28" name="Group 28"/>
          <p:cNvGrpSpPr/>
          <p:nvPr/>
        </p:nvGrpSpPr>
        <p:grpSpPr>
          <a:xfrm>
            <a:off x="5321214" y="7167232"/>
            <a:ext cx="7645370" cy="1237851"/>
            <a:chOff x="0" y="0"/>
            <a:chExt cx="2007920" cy="325099"/>
          </a:xfrm>
        </p:grpSpPr>
        <p:sp>
          <p:nvSpPr>
            <p:cNvPr id="29" name="Freeform 29"/>
            <p:cNvSpPr/>
            <p:nvPr/>
          </p:nvSpPr>
          <p:spPr>
            <a:xfrm>
              <a:off x="0" y="0"/>
              <a:ext cx="2007920" cy="325099"/>
            </a:xfrm>
            <a:custGeom>
              <a:avLst/>
              <a:gdLst/>
              <a:ahLst/>
              <a:cxnLst/>
              <a:rect l="l" t="t" r="r" b="b"/>
              <a:pathLst>
                <a:path w="2007920" h="325099">
                  <a:moveTo>
                    <a:pt x="21265" y="0"/>
                  </a:moveTo>
                  <a:lnTo>
                    <a:pt x="1986655" y="0"/>
                  </a:lnTo>
                  <a:cubicBezTo>
                    <a:pt x="1998400" y="0"/>
                    <a:pt x="2007920" y="9521"/>
                    <a:pt x="2007920" y="21265"/>
                  </a:cubicBezTo>
                  <a:lnTo>
                    <a:pt x="2007920" y="303834"/>
                  </a:lnTo>
                  <a:cubicBezTo>
                    <a:pt x="2007920" y="315579"/>
                    <a:pt x="1998400" y="325099"/>
                    <a:pt x="1986655" y="325099"/>
                  </a:cubicBezTo>
                  <a:lnTo>
                    <a:pt x="21265" y="325099"/>
                  </a:lnTo>
                  <a:cubicBezTo>
                    <a:pt x="15625" y="325099"/>
                    <a:pt x="10216" y="322859"/>
                    <a:pt x="6228" y="318871"/>
                  </a:cubicBezTo>
                  <a:cubicBezTo>
                    <a:pt x="2240" y="314883"/>
                    <a:pt x="0" y="309474"/>
                    <a:pt x="0" y="303834"/>
                  </a:cubicBezTo>
                  <a:lnTo>
                    <a:pt x="0" y="21265"/>
                  </a:lnTo>
                  <a:cubicBezTo>
                    <a:pt x="0" y="9521"/>
                    <a:pt x="9521" y="0"/>
                    <a:pt x="21265" y="0"/>
                  </a:cubicBezTo>
                  <a:close/>
                </a:path>
              </a:pathLst>
            </a:custGeom>
            <a:solidFill>
              <a:srgbClr val="FFC93C"/>
            </a:solidFill>
          </p:spPr>
        </p:sp>
        <p:sp>
          <p:nvSpPr>
            <p:cNvPr id="30" name="TextBox 30"/>
            <p:cNvSpPr txBox="1"/>
            <p:nvPr/>
          </p:nvSpPr>
          <p:spPr>
            <a:xfrm>
              <a:off x="0" y="-38100"/>
              <a:ext cx="2007920" cy="363199"/>
            </a:xfrm>
            <a:prstGeom prst="rect">
              <a:avLst/>
            </a:prstGeom>
          </p:spPr>
          <p:txBody>
            <a:bodyPr lIns="50800" tIns="50800" rIns="50800" bIns="50800" rtlCol="0" anchor="ctr"/>
            <a:lstStyle/>
            <a:p>
              <a:pPr algn="ctr">
                <a:lnSpc>
                  <a:spcPts val="2659"/>
                </a:lnSpc>
                <a:spcBef>
                  <a:spcPct val="0"/>
                </a:spcBef>
              </a:pPr>
              <a:endParaRPr/>
            </a:p>
          </p:txBody>
        </p:sp>
      </p:grpSp>
      <p:sp>
        <p:nvSpPr>
          <p:cNvPr id="31" name="TextBox 31"/>
          <p:cNvSpPr txBox="1"/>
          <p:nvPr/>
        </p:nvSpPr>
        <p:spPr>
          <a:xfrm>
            <a:off x="5593824" y="7236273"/>
            <a:ext cx="7100351" cy="1498980"/>
          </a:xfrm>
          <a:prstGeom prst="rect">
            <a:avLst/>
          </a:prstGeom>
        </p:spPr>
        <p:txBody>
          <a:bodyPr lIns="0" tIns="0" rIns="0" bIns="0" rtlCol="0" anchor="t">
            <a:spAutoFit/>
          </a:bodyPr>
          <a:lstStyle/>
          <a:p>
            <a:pPr algn="ctr">
              <a:lnSpc>
                <a:spcPts val="3934"/>
              </a:lnSpc>
            </a:pPr>
            <a:r>
              <a:rPr lang="en-US" sz="2810">
                <a:solidFill>
                  <a:srgbClr val="000000"/>
                </a:solidFill>
                <a:latin typeface="Bryndan Write"/>
                <a:ea typeface="Bryndan Write"/>
                <a:cs typeface="Bryndan Write"/>
                <a:sym typeface="Bryndan Write"/>
              </a:rPr>
              <a:t>4. Kto wzywa pomoc – podaj swoje imię i numer telefonu.</a:t>
            </a:r>
          </a:p>
          <a:p>
            <a:pPr marL="0" lvl="0" indent="0" algn="ctr">
              <a:lnSpc>
                <a:spcPts val="3934"/>
              </a:lnSpc>
              <a:spcBef>
                <a:spcPct val="0"/>
              </a:spcBef>
            </a:pPr>
            <a:endParaRPr lang="en-US" sz="2810">
              <a:solidFill>
                <a:srgbClr val="000000"/>
              </a:solidFill>
              <a:latin typeface="Bryndan Write"/>
              <a:ea typeface="Bryndan Write"/>
              <a:cs typeface="Bryndan Write"/>
              <a:sym typeface="Bryndan Writ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6421443" y="5937065"/>
            <a:ext cx="26582934" cy="4349935"/>
          </a:xfrm>
          <a:custGeom>
            <a:avLst/>
            <a:gdLst/>
            <a:ahLst/>
            <a:cxnLst/>
            <a:rect l="l" t="t" r="r" b="b"/>
            <a:pathLst>
              <a:path w="26582934" h="4349935">
                <a:moveTo>
                  <a:pt x="0" y="0"/>
                </a:moveTo>
                <a:lnTo>
                  <a:pt x="26582933" y="0"/>
                </a:lnTo>
                <a:lnTo>
                  <a:pt x="26582933" y="4349935"/>
                </a:lnTo>
                <a:lnTo>
                  <a:pt x="0" y="43499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2566422" y="2030816"/>
            <a:ext cx="6000127" cy="8229600"/>
          </a:xfrm>
          <a:custGeom>
            <a:avLst/>
            <a:gdLst/>
            <a:ahLst/>
            <a:cxnLst/>
            <a:rect l="l" t="t" r="r" b="b"/>
            <a:pathLst>
              <a:path w="6000127" h="8229600">
                <a:moveTo>
                  <a:pt x="6000127" y="0"/>
                </a:moveTo>
                <a:lnTo>
                  <a:pt x="0" y="0"/>
                </a:lnTo>
                <a:lnTo>
                  <a:pt x="0" y="8229600"/>
                </a:lnTo>
                <a:lnTo>
                  <a:pt x="6000127" y="8229600"/>
                </a:lnTo>
                <a:lnTo>
                  <a:pt x="600012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00000" flipV="1">
            <a:off x="-441404" y="8017409"/>
            <a:ext cx="19259197" cy="5633315"/>
          </a:xfrm>
          <a:custGeom>
            <a:avLst/>
            <a:gdLst/>
            <a:ahLst/>
            <a:cxnLst/>
            <a:rect l="l" t="t" r="r" b="b"/>
            <a:pathLst>
              <a:path w="19259197" h="5633315">
                <a:moveTo>
                  <a:pt x="0" y="5633315"/>
                </a:moveTo>
                <a:lnTo>
                  <a:pt x="19259198" y="5633315"/>
                </a:lnTo>
                <a:lnTo>
                  <a:pt x="19259198" y="0"/>
                </a:lnTo>
                <a:lnTo>
                  <a:pt x="0" y="0"/>
                </a:lnTo>
                <a:lnTo>
                  <a:pt x="0" y="5633315"/>
                </a:lnTo>
                <a:close/>
              </a:path>
            </a:pathLst>
          </a:custGeom>
          <a:blipFill>
            <a:blip r:embed="rId6"/>
            <a:stretch>
              <a:fillRect/>
            </a:stretch>
          </a:blipFill>
        </p:spPr>
      </p:sp>
      <p:sp>
        <p:nvSpPr>
          <p:cNvPr id="5" name="TextBox 5"/>
          <p:cNvSpPr txBox="1"/>
          <p:nvPr/>
        </p:nvSpPr>
        <p:spPr>
          <a:xfrm>
            <a:off x="4935427" y="660992"/>
            <a:ext cx="8505535" cy="868766"/>
          </a:xfrm>
          <a:prstGeom prst="rect">
            <a:avLst/>
          </a:prstGeom>
        </p:spPr>
        <p:txBody>
          <a:bodyPr lIns="0" tIns="0" rIns="0" bIns="0" rtlCol="0" anchor="t">
            <a:spAutoFit/>
          </a:bodyPr>
          <a:lstStyle/>
          <a:p>
            <a:pPr marL="0" lvl="0" indent="0" algn="ctr">
              <a:lnSpc>
                <a:spcPts val="6590"/>
              </a:lnSpc>
              <a:spcBef>
                <a:spcPct val="0"/>
              </a:spcBef>
            </a:pPr>
            <a:r>
              <a:rPr lang="en-US" sz="6590">
                <a:solidFill>
                  <a:srgbClr val="FFFFFF"/>
                </a:solidFill>
                <a:latin typeface="Pagkaki"/>
                <a:ea typeface="Pagkaki"/>
                <a:cs typeface="Pagkaki"/>
                <a:sym typeface="Pagkaki"/>
              </a:rPr>
              <a:t>CELE</a:t>
            </a:r>
          </a:p>
        </p:txBody>
      </p:sp>
      <p:sp>
        <p:nvSpPr>
          <p:cNvPr id="6" name="TextBox 6"/>
          <p:cNvSpPr txBox="1"/>
          <p:nvPr/>
        </p:nvSpPr>
        <p:spPr>
          <a:xfrm>
            <a:off x="4935427" y="1487324"/>
            <a:ext cx="8505535" cy="1267958"/>
          </a:xfrm>
          <a:prstGeom prst="rect">
            <a:avLst/>
          </a:prstGeom>
        </p:spPr>
        <p:txBody>
          <a:bodyPr lIns="0" tIns="0" rIns="0" bIns="0" rtlCol="0" anchor="t">
            <a:spAutoFit/>
          </a:bodyPr>
          <a:lstStyle/>
          <a:p>
            <a:pPr marL="0" lvl="0" indent="0" algn="ctr">
              <a:lnSpc>
                <a:spcPts val="9539"/>
              </a:lnSpc>
              <a:spcBef>
                <a:spcPct val="0"/>
              </a:spcBef>
            </a:pPr>
            <a:r>
              <a:rPr lang="en-US" sz="9539">
                <a:solidFill>
                  <a:srgbClr val="FFFFFF"/>
                </a:solidFill>
                <a:latin typeface="Pagkaki"/>
                <a:ea typeface="Pagkaki"/>
                <a:cs typeface="Pagkaki"/>
                <a:sym typeface="Pagkaki"/>
              </a:rPr>
              <a:t>PREZENTACJI</a:t>
            </a:r>
          </a:p>
        </p:txBody>
      </p:sp>
      <p:sp>
        <p:nvSpPr>
          <p:cNvPr id="7" name="Freeform 7"/>
          <p:cNvSpPr/>
          <p:nvPr/>
        </p:nvSpPr>
        <p:spPr>
          <a:xfrm>
            <a:off x="10528648" y="7126193"/>
            <a:ext cx="3786239" cy="3187325"/>
          </a:xfrm>
          <a:custGeom>
            <a:avLst/>
            <a:gdLst/>
            <a:ahLst/>
            <a:cxnLst/>
            <a:rect l="l" t="t" r="r" b="b"/>
            <a:pathLst>
              <a:path w="3786239" h="3187325">
                <a:moveTo>
                  <a:pt x="0" y="0"/>
                </a:moveTo>
                <a:lnTo>
                  <a:pt x="3786239" y="0"/>
                </a:lnTo>
                <a:lnTo>
                  <a:pt x="3786239" y="3187324"/>
                </a:lnTo>
                <a:lnTo>
                  <a:pt x="0" y="3187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8" name="Group 8"/>
          <p:cNvGrpSpPr/>
          <p:nvPr/>
        </p:nvGrpSpPr>
        <p:grpSpPr>
          <a:xfrm>
            <a:off x="5321214" y="2555465"/>
            <a:ext cx="7645370" cy="6702835"/>
            <a:chOff x="0" y="0"/>
            <a:chExt cx="2007920" cy="1760380"/>
          </a:xfrm>
        </p:grpSpPr>
        <p:sp>
          <p:nvSpPr>
            <p:cNvPr id="9" name="Freeform 9"/>
            <p:cNvSpPr/>
            <p:nvPr/>
          </p:nvSpPr>
          <p:spPr>
            <a:xfrm>
              <a:off x="0" y="0"/>
              <a:ext cx="2007920" cy="1760380"/>
            </a:xfrm>
            <a:custGeom>
              <a:avLst/>
              <a:gdLst/>
              <a:ahLst/>
              <a:cxnLst/>
              <a:rect l="l" t="t" r="r" b="b"/>
              <a:pathLst>
                <a:path w="2007920" h="1760380">
                  <a:moveTo>
                    <a:pt x="21265" y="0"/>
                  </a:moveTo>
                  <a:lnTo>
                    <a:pt x="1986655" y="0"/>
                  </a:lnTo>
                  <a:cubicBezTo>
                    <a:pt x="1998400" y="0"/>
                    <a:pt x="2007920" y="9521"/>
                    <a:pt x="2007920" y="21265"/>
                  </a:cubicBezTo>
                  <a:lnTo>
                    <a:pt x="2007920" y="1739115"/>
                  </a:lnTo>
                  <a:cubicBezTo>
                    <a:pt x="2007920" y="1750859"/>
                    <a:pt x="1998400" y="1760380"/>
                    <a:pt x="1986655" y="1760380"/>
                  </a:cubicBezTo>
                  <a:lnTo>
                    <a:pt x="21265" y="1760380"/>
                  </a:lnTo>
                  <a:cubicBezTo>
                    <a:pt x="9521" y="1760380"/>
                    <a:pt x="0" y="1750859"/>
                    <a:pt x="0" y="1739115"/>
                  </a:cubicBezTo>
                  <a:lnTo>
                    <a:pt x="0" y="21265"/>
                  </a:lnTo>
                  <a:cubicBezTo>
                    <a:pt x="0" y="9521"/>
                    <a:pt x="9521" y="0"/>
                    <a:pt x="21265" y="0"/>
                  </a:cubicBezTo>
                  <a:close/>
                </a:path>
              </a:pathLst>
            </a:custGeom>
            <a:solidFill>
              <a:srgbClr val="FFC93C"/>
            </a:solidFill>
          </p:spPr>
        </p:sp>
        <p:sp>
          <p:nvSpPr>
            <p:cNvPr id="10" name="TextBox 10"/>
            <p:cNvSpPr txBox="1"/>
            <p:nvPr/>
          </p:nvSpPr>
          <p:spPr>
            <a:xfrm>
              <a:off x="0" y="-38100"/>
              <a:ext cx="2007920" cy="179848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flipH="1">
            <a:off x="16275864" y="175296"/>
            <a:ext cx="3156584" cy="1354462"/>
          </a:xfrm>
          <a:custGeom>
            <a:avLst/>
            <a:gdLst/>
            <a:ahLst/>
            <a:cxnLst/>
            <a:rect l="l" t="t" r="r" b="b"/>
            <a:pathLst>
              <a:path w="3156584" h="1354462">
                <a:moveTo>
                  <a:pt x="3156584" y="0"/>
                </a:moveTo>
                <a:lnTo>
                  <a:pt x="0" y="0"/>
                </a:lnTo>
                <a:lnTo>
                  <a:pt x="0" y="1354462"/>
                </a:lnTo>
                <a:lnTo>
                  <a:pt x="3156584" y="1354462"/>
                </a:lnTo>
                <a:lnTo>
                  <a:pt x="3156584"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4854093" y="1822265"/>
            <a:ext cx="6000127" cy="8229600"/>
          </a:xfrm>
          <a:custGeom>
            <a:avLst/>
            <a:gdLst/>
            <a:ahLst/>
            <a:cxnLst/>
            <a:rect l="l" t="t" r="r" b="b"/>
            <a:pathLst>
              <a:path w="6000127" h="8229600">
                <a:moveTo>
                  <a:pt x="0" y="0"/>
                </a:moveTo>
                <a:lnTo>
                  <a:pt x="6000126" y="0"/>
                </a:lnTo>
                <a:lnTo>
                  <a:pt x="6000126"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3391714" y="5600711"/>
            <a:ext cx="1775587" cy="1721287"/>
          </a:xfrm>
          <a:custGeom>
            <a:avLst/>
            <a:gdLst/>
            <a:ahLst/>
            <a:cxnLst/>
            <a:rect l="l" t="t" r="r" b="b"/>
            <a:pathLst>
              <a:path w="1775587" h="1721287">
                <a:moveTo>
                  <a:pt x="0" y="0"/>
                </a:moveTo>
                <a:lnTo>
                  <a:pt x="1775587" y="0"/>
                </a:lnTo>
                <a:lnTo>
                  <a:pt x="1775587" y="1721287"/>
                </a:lnTo>
                <a:lnTo>
                  <a:pt x="0" y="1721287"/>
                </a:lnTo>
                <a:lnTo>
                  <a:pt x="0" y="0"/>
                </a:lnTo>
                <a:close/>
              </a:path>
            </a:pathLst>
          </a:custGeom>
          <a:blipFill>
            <a:blip r:embed="rId11"/>
            <a:stretch>
              <a:fillRect/>
            </a:stretch>
          </a:blipFill>
        </p:spPr>
      </p:sp>
      <p:sp>
        <p:nvSpPr>
          <p:cNvPr id="14" name="Freeform 14"/>
          <p:cNvSpPr/>
          <p:nvPr/>
        </p:nvSpPr>
        <p:spPr>
          <a:xfrm flipH="1">
            <a:off x="15167301" y="5941413"/>
            <a:ext cx="2755412" cy="4151990"/>
          </a:xfrm>
          <a:custGeom>
            <a:avLst/>
            <a:gdLst/>
            <a:ahLst/>
            <a:cxnLst/>
            <a:rect l="l" t="t" r="r" b="b"/>
            <a:pathLst>
              <a:path w="2755412" h="4151990">
                <a:moveTo>
                  <a:pt x="2755411" y="0"/>
                </a:moveTo>
                <a:lnTo>
                  <a:pt x="0" y="0"/>
                </a:lnTo>
                <a:lnTo>
                  <a:pt x="0" y="4151991"/>
                </a:lnTo>
                <a:lnTo>
                  <a:pt x="2755411" y="4151991"/>
                </a:lnTo>
                <a:lnTo>
                  <a:pt x="2755411"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flipH="1">
            <a:off x="13391714" y="717519"/>
            <a:ext cx="2025792" cy="1837946"/>
          </a:xfrm>
          <a:custGeom>
            <a:avLst/>
            <a:gdLst/>
            <a:ahLst/>
            <a:cxnLst/>
            <a:rect l="l" t="t" r="r" b="b"/>
            <a:pathLst>
              <a:path w="2025792" h="1837946">
                <a:moveTo>
                  <a:pt x="2025792" y="0"/>
                </a:moveTo>
                <a:lnTo>
                  <a:pt x="0" y="0"/>
                </a:lnTo>
                <a:lnTo>
                  <a:pt x="0" y="1837946"/>
                </a:lnTo>
                <a:lnTo>
                  <a:pt x="2025792" y="1837946"/>
                </a:lnTo>
                <a:lnTo>
                  <a:pt x="2025792"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a:off x="2865440" y="717519"/>
            <a:ext cx="2025792" cy="1837946"/>
          </a:xfrm>
          <a:custGeom>
            <a:avLst/>
            <a:gdLst/>
            <a:ahLst/>
            <a:cxnLst/>
            <a:rect l="l" t="t" r="r" b="b"/>
            <a:pathLst>
              <a:path w="2025792" h="1837946">
                <a:moveTo>
                  <a:pt x="0" y="0"/>
                </a:moveTo>
                <a:lnTo>
                  <a:pt x="2025792" y="0"/>
                </a:lnTo>
                <a:lnTo>
                  <a:pt x="2025792" y="1837946"/>
                </a:lnTo>
                <a:lnTo>
                  <a:pt x="0" y="183794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flipH="1">
            <a:off x="-1144651" y="351469"/>
            <a:ext cx="3156584" cy="1354462"/>
          </a:xfrm>
          <a:custGeom>
            <a:avLst/>
            <a:gdLst/>
            <a:ahLst/>
            <a:cxnLst/>
            <a:rect l="l" t="t" r="r" b="b"/>
            <a:pathLst>
              <a:path w="3156584" h="1354462">
                <a:moveTo>
                  <a:pt x="3156585" y="0"/>
                </a:moveTo>
                <a:lnTo>
                  <a:pt x="0" y="0"/>
                </a:lnTo>
                <a:lnTo>
                  <a:pt x="0" y="1354462"/>
                </a:lnTo>
                <a:lnTo>
                  <a:pt x="3156585" y="1354462"/>
                </a:lnTo>
                <a:lnTo>
                  <a:pt x="3156585"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TextBox 18"/>
          <p:cNvSpPr txBox="1"/>
          <p:nvPr/>
        </p:nvSpPr>
        <p:spPr>
          <a:xfrm>
            <a:off x="5732595" y="2806550"/>
            <a:ext cx="6911199" cy="6184002"/>
          </a:xfrm>
          <a:prstGeom prst="rect">
            <a:avLst/>
          </a:prstGeom>
        </p:spPr>
        <p:txBody>
          <a:bodyPr lIns="0" tIns="0" rIns="0" bIns="0" rtlCol="0" anchor="t">
            <a:spAutoFit/>
          </a:bodyPr>
          <a:lstStyle/>
          <a:p>
            <a:pPr marL="0" lvl="0" indent="0" algn="ctr">
              <a:lnSpc>
                <a:spcPts val="4074"/>
              </a:lnSpc>
              <a:spcBef>
                <a:spcPct val="0"/>
              </a:spcBef>
            </a:pPr>
            <a:r>
              <a:rPr lang="en-US" sz="2910">
                <a:solidFill>
                  <a:srgbClr val="000000"/>
                </a:solidFill>
                <a:latin typeface="Bryndan Write"/>
                <a:ea typeface="Bryndan Write"/>
                <a:cs typeface="Bryndan Write"/>
                <a:sym typeface="Bryndan Write"/>
              </a:rPr>
              <a:t>Celem prezentacji jest ograniczenie wypadków i zagrożeń z udziałem dzieci i młodzieży podczas wakacji, zapewnienie im bezpiecznych warunków wypoczynku oraz ochrona przed przestępstwami i wykroczeniami. Chcemy wyposażyć młodych ludzi w umiejętność radzenia sobie w trudnych sytuacjach, kształtować odpowiedzialność za własne i cudze bezpieczeństwo oraz zwiększać świadomość dorosłych w zakresie ochrony dzieci.</a:t>
            </a:r>
          </a:p>
        </p:txBody>
      </p:sp>
      <p:sp>
        <p:nvSpPr>
          <p:cNvPr id="19" name="Freeform 19"/>
          <p:cNvSpPr/>
          <p:nvPr/>
        </p:nvSpPr>
        <p:spPr>
          <a:xfrm>
            <a:off x="-9409" y="4589413"/>
            <a:ext cx="4944837" cy="6393488"/>
          </a:xfrm>
          <a:custGeom>
            <a:avLst/>
            <a:gdLst/>
            <a:ahLst/>
            <a:cxnLst/>
            <a:rect l="l" t="t" r="r" b="b"/>
            <a:pathLst>
              <a:path w="4944837" h="6393488">
                <a:moveTo>
                  <a:pt x="0" y="0"/>
                </a:moveTo>
                <a:lnTo>
                  <a:pt x="4944836" y="0"/>
                </a:lnTo>
                <a:lnTo>
                  <a:pt x="4944836" y="6393488"/>
                </a:lnTo>
                <a:lnTo>
                  <a:pt x="0" y="63934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Freeform 20"/>
          <p:cNvSpPr/>
          <p:nvPr/>
        </p:nvSpPr>
        <p:spPr>
          <a:xfrm rot="2821597">
            <a:off x="6773468" y="8924086"/>
            <a:ext cx="1865305" cy="2264719"/>
          </a:xfrm>
          <a:custGeom>
            <a:avLst/>
            <a:gdLst/>
            <a:ahLst/>
            <a:cxnLst/>
            <a:rect l="l" t="t" r="r" b="b"/>
            <a:pathLst>
              <a:path w="1865305" h="2264719">
                <a:moveTo>
                  <a:pt x="0" y="0"/>
                </a:moveTo>
                <a:lnTo>
                  <a:pt x="1865305" y="0"/>
                </a:lnTo>
                <a:lnTo>
                  <a:pt x="1865305" y="2264718"/>
                </a:lnTo>
                <a:lnTo>
                  <a:pt x="0" y="226471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6421443" y="5937065"/>
            <a:ext cx="26582934" cy="4349935"/>
          </a:xfrm>
          <a:custGeom>
            <a:avLst/>
            <a:gdLst/>
            <a:ahLst/>
            <a:cxnLst/>
            <a:rect l="l" t="t" r="r" b="b"/>
            <a:pathLst>
              <a:path w="26582934" h="4349935">
                <a:moveTo>
                  <a:pt x="0" y="0"/>
                </a:moveTo>
                <a:lnTo>
                  <a:pt x="26582933" y="0"/>
                </a:lnTo>
                <a:lnTo>
                  <a:pt x="26582933" y="4349935"/>
                </a:lnTo>
                <a:lnTo>
                  <a:pt x="0" y="43499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2566422" y="2030816"/>
            <a:ext cx="6000127" cy="8229600"/>
          </a:xfrm>
          <a:custGeom>
            <a:avLst/>
            <a:gdLst/>
            <a:ahLst/>
            <a:cxnLst/>
            <a:rect l="l" t="t" r="r" b="b"/>
            <a:pathLst>
              <a:path w="6000127" h="8229600">
                <a:moveTo>
                  <a:pt x="6000127" y="0"/>
                </a:moveTo>
                <a:lnTo>
                  <a:pt x="0" y="0"/>
                </a:lnTo>
                <a:lnTo>
                  <a:pt x="0" y="8229600"/>
                </a:lnTo>
                <a:lnTo>
                  <a:pt x="6000127" y="8229600"/>
                </a:lnTo>
                <a:lnTo>
                  <a:pt x="600012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00000" flipV="1">
            <a:off x="-441404" y="8017409"/>
            <a:ext cx="19259197" cy="5633315"/>
          </a:xfrm>
          <a:custGeom>
            <a:avLst/>
            <a:gdLst/>
            <a:ahLst/>
            <a:cxnLst/>
            <a:rect l="l" t="t" r="r" b="b"/>
            <a:pathLst>
              <a:path w="19259197" h="5633315">
                <a:moveTo>
                  <a:pt x="0" y="5633315"/>
                </a:moveTo>
                <a:lnTo>
                  <a:pt x="19259198" y="5633315"/>
                </a:lnTo>
                <a:lnTo>
                  <a:pt x="19259198" y="0"/>
                </a:lnTo>
                <a:lnTo>
                  <a:pt x="0" y="0"/>
                </a:lnTo>
                <a:lnTo>
                  <a:pt x="0" y="5633315"/>
                </a:lnTo>
                <a:close/>
              </a:path>
            </a:pathLst>
          </a:custGeom>
          <a:blipFill>
            <a:blip r:embed="rId6"/>
            <a:stretch>
              <a:fillRect/>
            </a:stretch>
          </a:blipFill>
        </p:spPr>
      </p:sp>
      <p:sp>
        <p:nvSpPr>
          <p:cNvPr id="5" name="TextBox 5"/>
          <p:cNvSpPr txBox="1"/>
          <p:nvPr/>
        </p:nvSpPr>
        <p:spPr>
          <a:xfrm>
            <a:off x="4935427" y="1121259"/>
            <a:ext cx="8505535" cy="868766"/>
          </a:xfrm>
          <a:prstGeom prst="rect">
            <a:avLst/>
          </a:prstGeom>
        </p:spPr>
        <p:txBody>
          <a:bodyPr lIns="0" tIns="0" rIns="0" bIns="0" rtlCol="0" anchor="t">
            <a:spAutoFit/>
          </a:bodyPr>
          <a:lstStyle/>
          <a:p>
            <a:pPr marL="0" lvl="0" indent="0" algn="ctr">
              <a:lnSpc>
                <a:spcPts val="6590"/>
              </a:lnSpc>
              <a:spcBef>
                <a:spcPct val="0"/>
              </a:spcBef>
            </a:pPr>
            <a:r>
              <a:rPr lang="en-US" sz="6590">
                <a:solidFill>
                  <a:srgbClr val="FFFFFF"/>
                </a:solidFill>
                <a:latin typeface="Pagkaki"/>
                <a:ea typeface="Pagkaki"/>
                <a:cs typeface="Pagkaki"/>
                <a:sym typeface="Pagkaki"/>
              </a:rPr>
              <a:t>POZOSTAŁE NUMERY</a:t>
            </a:r>
          </a:p>
        </p:txBody>
      </p:sp>
      <p:sp>
        <p:nvSpPr>
          <p:cNvPr id="6" name="TextBox 6"/>
          <p:cNvSpPr txBox="1"/>
          <p:nvPr/>
        </p:nvSpPr>
        <p:spPr>
          <a:xfrm>
            <a:off x="4935427" y="1960947"/>
            <a:ext cx="8505535" cy="1364986"/>
          </a:xfrm>
          <a:prstGeom prst="rect">
            <a:avLst/>
          </a:prstGeom>
        </p:spPr>
        <p:txBody>
          <a:bodyPr lIns="0" tIns="0" rIns="0" bIns="0" rtlCol="0" anchor="t">
            <a:spAutoFit/>
          </a:bodyPr>
          <a:lstStyle/>
          <a:p>
            <a:pPr marL="0" lvl="0" indent="0" algn="ctr">
              <a:lnSpc>
                <a:spcPts val="10239"/>
              </a:lnSpc>
              <a:spcBef>
                <a:spcPct val="0"/>
              </a:spcBef>
            </a:pPr>
            <a:r>
              <a:rPr lang="en-US" sz="10239">
                <a:solidFill>
                  <a:srgbClr val="FFFFFF"/>
                </a:solidFill>
                <a:latin typeface="Pagkaki"/>
                <a:ea typeface="Pagkaki"/>
                <a:cs typeface="Pagkaki"/>
                <a:sym typeface="Pagkaki"/>
              </a:rPr>
              <a:t>RATUNKOWE</a:t>
            </a:r>
          </a:p>
        </p:txBody>
      </p:sp>
      <p:grpSp>
        <p:nvGrpSpPr>
          <p:cNvPr id="7" name="Group 7"/>
          <p:cNvGrpSpPr/>
          <p:nvPr/>
        </p:nvGrpSpPr>
        <p:grpSpPr>
          <a:xfrm>
            <a:off x="5321214" y="3004535"/>
            <a:ext cx="7645370" cy="1584878"/>
            <a:chOff x="0" y="0"/>
            <a:chExt cx="2007920" cy="416240"/>
          </a:xfrm>
        </p:grpSpPr>
        <p:sp>
          <p:nvSpPr>
            <p:cNvPr id="8" name="Freeform 8"/>
            <p:cNvSpPr/>
            <p:nvPr/>
          </p:nvSpPr>
          <p:spPr>
            <a:xfrm>
              <a:off x="0" y="0"/>
              <a:ext cx="2007920" cy="416240"/>
            </a:xfrm>
            <a:custGeom>
              <a:avLst/>
              <a:gdLst/>
              <a:ahLst/>
              <a:cxnLst/>
              <a:rect l="l" t="t" r="r" b="b"/>
              <a:pathLst>
                <a:path w="2007920" h="416240">
                  <a:moveTo>
                    <a:pt x="21265" y="0"/>
                  </a:moveTo>
                  <a:lnTo>
                    <a:pt x="1986655" y="0"/>
                  </a:lnTo>
                  <a:cubicBezTo>
                    <a:pt x="1998400" y="0"/>
                    <a:pt x="2007920" y="9521"/>
                    <a:pt x="2007920" y="21265"/>
                  </a:cubicBezTo>
                  <a:lnTo>
                    <a:pt x="2007920" y="394975"/>
                  </a:lnTo>
                  <a:cubicBezTo>
                    <a:pt x="2007920" y="406719"/>
                    <a:pt x="1998400" y="416240"/>
                    <a:pt x="1986655" y="416240"/>
                  </a:cubicBezTo>
                  <a:lnTo>
                    <a:pt x="21265" y="416240"/>
                  </a:lnTo>
                  <a:cubicBezTo>
                    <a:pt x="9521" y="416240"/>
                    <a:pt x="0" y="406719"/>
                    <a:pt x="0" y="394975"/>
                  </a:cubicBezTo>
                  <a:lnTo>
                    <a:pt x="0" y="21265"/>
                  </a:lnTo>
                  <a:cubicBezTo>
                    <a:pt x="0" y="9521"/>
                    <a:pt x="9521" y="0"/>
                    <a:pt x="21265" y="0"/>
                  </a:cubicBezTo>
                  <a:close/>
                </a:path>
              </a:pathLst>
            </a:custGeom>
            <a:solidFill>
              <a:srgbClr val="FFC93C"/>
            </a:solidFill>
          </p:spPr>
        </p:sp>
        <p:sp>
          <p:nvSpPr>
            <p:cNvPr id="9" name="TextBox 9"/>
            <p:cNvSpPr txBox="1"/>
            <p:nvPr/>
          </p:nvSpPr>
          <p:spPr>
            <a:xfrm>
              <a:off x="0" y="-38100"/>
              <a:ext cx="2007920" cy="45434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5321214" y="4732584"/>
            <a:ext cx="7645370" cy="1204482"/>
            <a:chOff x="0" y="0"/>
            <a:chExt cx="2007920" cy="316336"/>
          </a:xfrm>
        </p:grpSpPr>
        <p:sp>
          <p:nvSpPr>
            <p:cNvPr id="11" name="Freeform 11"/>
            <p:cNvSpPr/>
            <p:nvPr/>
          </p:nvSpPr>
          <p:spPr>
            <a:xfrm>
              <a:off x="0" y="0"/>
              <a:ext cx="2007920" cy="316336"/>
            </a:xfrm>
            <a:custGeom>
              <a:avLst/>
              <a:gdLst/>
              <a:ahLst/>
              <a:cxnLst/>
              <a:rect l="l" t="t" r="r" b="b"/>
              <a:pathLst>
                <a:path w="2007920" h="316336">
                  <a:moveTo>
                    <a:pt x="21265" y="0"/>
                  </a:moveTo>
                  <a:lnTo>
                    <a:pt x="1986655" y="0"/>
                  </a:lnTo>
                  <a:cubicBezTo>
                    <a:pt x="1998400" y="0"/>
                    <a:pt x="2007920" y="9521"/>
                    <a:pt x="2007920" y="21265"/>
                  </a:cubicBezTo>
                  <a:lnTo>
                    <a:pt x="2007920" y="295070"/>
                  </a:lnTo>
                  <a:cubicBezTo>
                    <a:pt x="2007920" y="300710"/>
                    <a:pt x="2005680" y="306119"/>
                    <a:pt x="2001692" y="310107"/>
                  </a:cubicBezTo>
                  <a:cubicBezTo>
                    <a:pt x="1997704" y="314095"/>
                    <a:pt x="1992295" y="316336"/>
                    <a:pt x="1986655" y="316336"/>
                  </a:cubicBezTo>
                  <a:lnTo>
                    <a:pt x="21265" y="316336"/>
                  </a:lnTo>
                  <a:cubicBezTo>
                    <a:pt x="9521" y="316336"/>
                    <a:pt x="0" y="306815"/>
                    <a:pt x="0" y="295070"/>
                  </a:cubicBezTo>
                  <a:lnTo>
                    <a:pt x="0" y="21265"/>
                  </a:lnTo>
                  <a:cubicBezTo>
                    <a:pt x="0" y="9521"/>
                    <a:pt x="9521" y="0"/>
                    <a:pt x="21265" y="0"/>
                  </a:cubicBezTo>
                  <a:close/>
                </a:path>
              </a:pathLst>
            </a:custGeom>
            <a:solidFill>
              <a:srgbClr val="FFC93C"/>
            </a:solidFill>
          </p:spPr>
        </p:sp>
        <p:sp>
          <p:nvSpPr>
            <p:cNvPr id="12" name="TextBox 12"/>
            <p:cNvSpPr txBox="1"/>
            <p:nvPr/>
          </p:nvSpPr>
          <p:spPr>
            <a:xfrm>
              <a:off x="0" y="-38100"/>
              <a:ext cx="2007920" cy="354436"/>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flipH="1">
            <a:off x="16275864" y="175296"/>
            <a:ext cx="3156584" cy="1354462"/>
          </a:xfrm>
          <a:custGeom>
            <a:avLst/>
            <a:gdLst/>
            <a:ahLst/>
            <a:cxnLst/>
            <a:rect l="l" t="t" r="r" b="b"/>
            <a:pathLst>
              <a:path w="3156584" h="1354462">
                <a:moveTo>
                  <a:pt x="3156584" y="0"/>
                </a:moveTo>
                <a:lnTo>
                  <a:pt x="0" y="0"/>
                </a:lnTo>
                <a:lnTo>
                  <a:pt x="0" y="1354462"/>
                </a:lnTo>
                <a:lnTo>
                  <a:pt x="3156584" y="1354462"/>
                </a:lnTo>
                <a:lnTo>
                  <a:pt x="315658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14854093" y="1822265"/>
            <a:ext cx="6000127" cy="8229600"/>
          </a:xfrm>
          <a:custGeom>
            <a:avLst/>
            <a:gdLst/>
            <a:ahLst/>
            <a:cxnLst/>
            <a:rect l="l" t="t" r="r" b="b"/>
            <a:pathLst>
              <a:path w="6000127" h="8229600">
                <a:moveTo>
                  <a:pt x="0" y="0"/>
                </a:moveTo>
                <a:lnTo>
                  <a:pt x="6000126" y="0"/>
                </a:lnTo>
                <a:lnTo>
                  <a:pt x="6000126"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13391714" y="5600711"/>
            <a:ext cx="1775587" cy="1721287"/>
          </a:xfrm>
          <a:custGeom>
            <a:avLst/>
            <a:gdLst/>
            <a:ahLst/>
            <a:cxnLst/>
            <a:rect l="l" t="t" r="r" b="b"/>
            <a:pathLst>
              <a:path w="1775587" h="1721287">
                <a:moveTo>
                  <a:pt x="0" y="0"/>
                </a:moveTo>
                <a:lnTo>
                  <a:pt x="1775587" y="0"/>
                </a:lnTo>
                <a:lnTo>
                  <a:pt x="1775587" y="1721287"/>
                </a:lnTo>
                <a:lnTo>
                  <a:pt x="0" y="1721287"/>
                </a:lnTo>
                <a:lnTo>
                  <a:pt x="0" y="0"/>
                </a:lnTo>
                <a:close/>
              </a:path>
            </a:pathLst>
          </a:custGeom>
          <a:blipFill>
            <a:blip r:embed="rId9"/>
            <a:stretch>
              <a:fillRect/>
            </a:stretch>
          </a:blipFill>
        </p:spPr>
      </p:sp>
      <p:sp>
        <p:nvSpPr>
          <p:cNvPr id="16" name="Freeform 16"/>
          <p:cNvSpPr/>
          <p:nvPr/>
        </p:nvSpPr>
        <p:spPr>
          <a:xfrm flipH="1">
            <a:off x="15167301" y="5941413"/>
            <a:ext cx="2755412" cy="4151990"/>
          </a:xfrm>
          <a:custGeom>
            <a:avLst/>
            <a:gdLst/>
            <a:ahLst/>
            <a:cxnLst/>
            <a:rect l="l" t="t" r="r" b="b"/>
            <a:pathLst>
              <a:path w="2755412" h="4151990">
                <a:moveTo>
                  <a:pt x="2755411" y="0"/>
                </a:moveTo>
                <a:lnTo>
                  <a:pt x="0" y="0"/>
                </a:lnTo>
                <a:lnTo>
                  <a:pt x="0" y="4151991"/>
                </a:lnTo>
                <a:lnTo>
                  <a:pt x="2755411" y="4151991"/>
                </a:lnTo>
                <a:lnTo>
                  <a:pt x="2755411"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TextBox 17"/>
          <p:cNvSpPr txBox="1"/>
          <p:nvPr/>
        </p:nvSpPr>
        <p:spPr>
          <a:xfrm>
            <a:off x="5410231" y="3004622"/>
            <a:ext cx="7467538" cy="1498980"/>
          </a:xfrm>
          <a:prstGeom prst="rect">
            <a:avLst/>
          </a:prstGeom>
        </p:spPr>
        <p:txBody>
          <a:bodyPr lIns="0" tIns="0" rIns="0" bIns="0" rtlCol="0" anchor="t">
            <a:spAutoFit/>
          </a:bodyPr>
          <a:lstStyle/>
          <a:p>
            <a:pPr marL="0" lvl="0" indent="0" algn="ctr">
              <a:lnSpc>
                <a:spcPts val="3934"/>
              </a:lnSpc>
              <a:spcBef>
                <a:spcPct val="0"/>
              </a:spcBef>
            </a:pPr>
            <a:r>
              <a:rPr lang="en-US" sz="2810">
                <a:solidFill>
                  <a:srgbClr val="000000"/>
                </a:solidFill>
                <a:latin typeface="Bryndan Write"/>
                <a:ea typeface="Bryndan Write"/>
                <a:cs typeface="Bryndan Write"/>
                <a:sym typeface="Bryndan Write"/>
              </a:rPr>
              <a:t>Pod numer 999 dodzwonisz się bezpośrednio do pogotowia ratunkowego. Numer 998 to straż pożarna, a 997 – policja</a:t>
            </a:r>
          </a:p>
        </p:txBody>
      </p:sp>
      <p:grpSp>
        <p:nvGrpSpPr>
          <p:cNvPr id="18" name="Group 18"/>
          <p:cNvGrpSpPr/>
          <p:nvPr/>
        </p:nvGrpSpPr>
        <p:grpSpPr>
          <a:xfrm>
            <a:off x="5321214" y="6084147"/>
            <a:ext cx="7645370" cy="1237851"/>
            <a:chOff x="0" y="0"/>
            <a:chExt cx="2007920" cy="325099"/>
          </a:xfrm>
        </p:grpSpPr>
        <p:sp>
          <p:nvSpPr>
            <p:cNvPr id="19" name="Freeform 19"/>
            <p:cNvSpPr/>
            <p:nvPr/>
          </p:nvSpPr>
          <p:spPr>
            <a:xfrm>
              <a:off x="0" y="0"/>
              <a:ext cx="2007920" cy="325099"/>
            </a:xfrm>
            <a:custGeom>
              <a:avLst/>
              <a:gdLst/>
              <a:ahLst/>
              <a:cxnLst/>
              <a:rect l="l" t="t" r="r" b="b"/>
              <a:pathLst>
                <a:path w="2007920" h="325099">
                  <a:moveTo>
                    <a:pt x="21265" y="0"/>
                  </a:moveTo>
                  <a:lnTo>
                    <a:pt x="1986655" y="0"/>
                  </a:lnTo>
                  <a:cubicBezTo>
                    <a:pt x="1998400" y="0"/>
                    <a:pt x="2007920" y="9521"/>
                    <a:pt x="2007920" y="21265"/>
                  </a:cubicBezTo>
                  <a:lnTo>
                    <a:pt x="2007920" y="303834"/>
                  </a:lnTo>
                  <a:cubicBezTo>
                    <a:pt x="2007920" y="315579"/>
                    <a:pt x="1998400" y="325099"/>
                    <a:pt x="1986655" y="325099"/>
                  </a:cubicBezTo>
                  <a:lnTo>
                    <a:pt x="21265" y="325099"/>
                  </a:lnTo>
                  <a:cubicBezTo>
                    <a:pt x="15625" y="325099"/>
                    <a:pt x="10216" y="322859"/>
                    <a:pt x="6228" y="318871"/>
                  </a:cubicBezTo>
                  <a:cubicBezTo>
                    <a:pt x="2240" y="314883"/>
                    <a:pt x="0" y="309474"/>
                    <a:pt x="0" y="303834"/>
                  </a:cubicBezTo>
                  <a:lnTo>
                    <a:pt x="0" y="21265"/>
                  </a:lnTo>
                  <a:cubicBezTo>
                    <a:pt x="0" y="9521"/>
                    <a:pt x="9521" y="0"/>
                    <a:pt x="21265" y="0"/>
                  </a:cubicBezTo>
                  <a:close/>
                </a:path>
              </a:pathLst>
            </a:custGeom>
            <a:solidFill>
              <a:srgbClr val="FFC93C"/>
            </a:solidFill>
          </p:spPr>
        </p:sp>
        <p:sp>
          <p:nvSpPr>
            <p:cNvPr id="20" name="TextBox 20"/>
            <p:cNvSpPr txBox="1"/>
            <p:nvPr/>
          </p:nvSpPr>
          <p:spPr>
            <a:xfrm>
              <a:off x="0" y="-38100"/>
              <a:ext cx="2007920" cy="363199"/>
            </a:xfrm>
            <a:prstGeom prst="rect">
              <a:avLst/>
            </a:prstGeom>
          </p:spPr>
          <p:txBody>
            <a:bodyPr lIns="50800" tIns="50800" rIns="50800" bIns="50800" rtlCol="0" anchor="ctr"/>
            <a:lstStyle/>
            <a:p>
              <a:pPr algn="ctr">
                <a:lnSpc>
                  <a:spcPts val="2659"/>
                </a:lnSpc>
                <a:spcBef>
                  <a:spcPct val="0"/>
                </a:spcBef>
              </a:pPr>
              <a:endParaRPr/>
            </a:p>
          </p:txBody>
        </p:sp>
      </p:grpSp>
      <p:sp>
        <p:nvSpPr>
          <p:cNvPr id="21" name="Freeform 21"/>
          <p:cNvSpPr/>
          <p:nvPr/>
        </p:nvSpPr>
        <p:spPr>
          <a:xfrm flipH="1">
            <a:off x="13391714" y="717519"/>
            <a:ext cx="2025792" cy="1837946"/>
          </a:xfrm>
          <a:custGeom>
            <a:avLst/>
            <a:gdLst/>
            <a:ahLst/>
            <a:cxnLst/>
            <a:rect l="l" t="t" r="r" b="b"/>
            <a:pathLst>
              <a:path w="2025792" h="1837946">
                <a:moveTo>
                  <a:pt x="2025792" y="0"/>
                </a:moveTo>
                <a:lnTo>
                  <a:pt x="0" y="0"/>
                </a:lnTo>
                <a:lnTo>
                  <a:pt x="0" y="1837946"/>
                </a:lnTo>
                <a:lnTo>
                  <a:pt x="2025792" y="1837946"/>
                </a:lnTo>
                <a:lnTo>
                  <a:pt x="2025792"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Freeform 22"/>
          <p:cNvSpPr/>
          <p:nvPr/>
        </p:nvSpPr>
        <p:spPr>
          <a:xfrm>
            <a:off x="2865440" y="717519"/>
            <a:ext cx="2025792" cy="1837946"/>
          </a:xfrm>
          <a:custGeom>
            <a:avLst/>
            <a:gdLst/>
            <a:ahLst/>
            <a:cxnLst/>
            <a:rect l="l" t="t" r="r" b="b"/>
            <a:pathLst>
              <a:path w="2025792" h="1837946">
                <a:moveTo>
                  <a:pt x="0" y="0"/>
                </a:moveTo>
                <a:lnTo>
                  <a:pt x="2025792" y="0"/>
                </a:lnTo>
                <a:lnTo>
                  <a:pt x="2025792" y="1837946"/>
                </a:lnTo>
                <a:lnTo>
                  <a:pt x="0" y="18379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3" name="Freeform 23"/>
          <p:cNvSpPr/>
          <p:nvPr/>
        </p:nvSpPr>
        <p:spPr>
          <a:xfrm flipH="1">
            <a:off x="-1144651" y="351469"/>
            <a:ext cx="3156584" cy="1354462"/>
          </a:xfrm>
          <a:custGeom>
            <a:avLst/>
            <a:gdLst/>
            <a:ahLst/>
            <a:cxnLst/>
            <a:rect l="l" t="t" r="r" b="b"/>
            <a:pathLst>
              <a:path w="3156584" h="1354462">
                <a:moveTo>
                  <a:pt x="3156585" y="0"/>
                </a:moveTo>
                <a:lnTo>
                  <a:pt x="0" y="0"/>
                </a:lnTo>
                <a:lnTo>
                  <a:pt x="0" y="1354462"/>
                </a:lnTo>
                <a:lnTo>
                  <a:pt x="3156585" y="1354462"/>
                </a:lnTo>
                <a:lnTo>
                  <a:pt x="3156585"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TextBox 24"/>
          <p:cNvSpPr txBox="1"/>
          <p:nvPr/>
        </p:nvSpPr>
        <p:spPr>
          <a:xfrm>
            <a:off x="5675987" y="4691066"/>
            <a:ext cx="6935824" cy="1182742"/>
          </a:xfrm>
          <a:prstGeom prst="rect">
            <a:avLst/>
          </a:prstGeom>
        </p:spPr>
        <p:txBody>
          <a:bodyPr lIns="0" tIns="0" rIns="0" bIns="0" rtlCol="0" anchor="t">
            <a:spAutoFit/>
          </a:bodyPr>
          <a:lstStyle/>
          <a:p>
            <a:pPr algn="ctr">
              <a:lnSpc>
                <a:spcPts val="4634"/>
              </a:lnSpc>
            </a:pPr>
            <a:r>
              <a:rPr lang="en-US" sz="3310">
                <a:solidFill>
                  <a:srgbClr val="000000"/>
                </a:solidFill>
                <a:latin typeface="Bryndan Write"/>
                <a:ea typeface="Bryndan Write"/>
                <a:cs typeface="Bryndan Write"/>
                <a:sym typeface="Bryndan Write"/>
              </a:rPr>
              <a:t>Numer 985 lub 601 100 300 łączy z</a:t>
            </a:r>
          </a:p>
          <a:p>
            <a:pPr marL="0" lvl="0" indent="0" algn="ctr">
              <a:lnSpc>
                <a:spcPts val="4634"/>
              </a:lnSpc>
              <a:spcBef>
                <a:spcPct val="0"/>
              </a:spcBef>
            </a:pPr>
            <a:r>
              <a:rPr lang="en-US" sz="3310">
                <a:solidFill>
                  <a:srgbClr val="000000"/>
                </a:solidFill>
                <a:latin typeface="Bryndan Write"/>
                <a:ea typeface="Bryndan Write"/>
                <a:cs typeface="Bryndan Write"/>
                <a:sym typeface="Bryndan Write"/>
              </a:rPr>
              <a:t>GOPR i TOPR </a:t>
            </a:r>
          </a:p>
        </p:txBody>
      </p:sp>
      <p:sp>
        <p:nvSpPr>
          <p:cNvPr id="25" name="TextBox 25"/>
          <p:cNvSpPr txBox="1"/>
          <p:nvPr/>
        </p:nvSpPr>
        <p:spPr>
          <a:xfrm>
            <a:off x="5732595" y="6094874"/>
            <a:ext cx="6911199" cy="1121147"/>
          </a:xfrm>
          <a:prstGeom prst="rect">
            <a:avLst/>
          </a:prstGeom>
        </p:spPr>
        <p:txBody>
          <a:bodyPr lIns="0" tIns="0" rIns="0" bIns="0" rtlCol="0" anchor="t">
            <a:spAutoFit/>
          </a:bodyPr>
          <a:lstStyle/>
          <a:p>
            <a:pPr marL="0" lvl="0" indent="0" algn="ctr">
              <a:lnSpc>
                <a:spcPts val="4354"/>
              </a:lnSpc>
              <a:spcBef>
                <a:spcPct val="0"/>
              </a:spcBef>
            </a:pPr>
            <a:r>
              <a:rPr lang="en-US" sz="3110">
                <a:solidFill>
                  <a:srgbClr val="000000"/>
                </a:solidFill>
                <a:latin typeface="Bryndan Write"/>
                <a:ea typeface="Bryndan Write"/>
                <a:cs typeface="Bryndan Write"/>
                <a:sym typeface="Bryndan Write"/>
              </a:rPr>
              <a:t>Numer 601 100 100 łączy z Wodnym Ochotniczym Pogotowiem Ratunkowym</a:t>
            </a:r>
          </a:p>
        </p:txBody>
      </p:sp>
      <p:sp>
        <p:nvSpPr>
          <p:cNvPr id="26" name="Freeform 26"/>
          <p:cNvSpPr/>
          <p:nvPr/>
        </p:nvSpPr>
        <p:spPr>
          <a:xfrm>
            <a:off x="-9409" y="4589413"/>
            <a:ext cx="4944837" cy="6393488"/>
          </a:xfrm>
          <a:custGeom>
            <a:avLst/>
            <a:gdLst/>
            <a:ahLst/>
            <a:cxnLst/>
            <a:rect l="l" t="t" r="r" b="b"/>
            <a:pathLst>
              <a:path w="4944837" h="6393488">
                <a:moveTo>
                  <a:pt x="0" y="0"/>
                </a:moveTo>
                <a:lnTo>
                  <a:pt x="4944836" y="0"/>
                </a:lnTo>
                <a:lnTo>
                  <a:pt x="4944836" y="6393488"/>
                </a:lnTo>
                <a:lnTo>
                  <a:pt x="0" y="639348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7" name="Freeform 27"/>
          <p:cNvSpPr/>
          <p:nvPr/>
        </p:nvSpPr>
        <p:spPr>
          <a:xfrm rot="2821597">
            <a:off x="6773468" y="8924086"/>
            <a:ext cx="1865305" cy="2264719"/>
          </a:xfrm>
          <a:custGeom>
            <a:avLst/>
            <a:gdLst/>
            <a:ahLst/>
            <a:cxnLst/>
            <a:rect l="l" t="t" r="r" b="b"/>
            <a:pathLst>
              <a:path w="1865305" h="2264719">
                <a:moveTo>
                  <a:pt x="0" y="0"/>
                </a:moveTo>
                <a:lnTo>
                  <a:pt x="1865305" y="0"/>
                </a:lnTo>
                <a:lnTo>
                  <a:pt x="1865305" y="2264718"/>
                </a:lnTo>
                <a:lnTo>
                  <a:pt x="0" y="226471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6050869" y="5937065"/>
            <a:ext cx="26582934" cy="4349935"/>
          </a:xfrm>
          <a:custGeom>
            <a:avLst/>
            <a:gdLst/>
            <a:ahLst/>
            <a:cxnLst/>
            <a:rect l="l" t="t" r="r" b="b"/>
            <a:pathLst>
              <a:path w="26582934" h="4349935">
                <a:moveTo>
                  <a:pt x="0" y="0"/>
                </a:moveTo>
                <a:lnTo>
                  <a:pt x="26582934" y="0"/>
                </a:lnTo>
                <a:lnTo>
                  <a:pt x="26582934" y="4349935"/>
                </a:lnTo>
                <a:lnTo>
                  <a:pt x="0" y="43499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flipV="1">
            <a:off x="-2517142" y="8151563"/>
            <a:ext cx="22513075" cy="6585074"/>
          </a:xfrm>
          <a:custGeom>
            <a:avLst/>
            <a:gdLst/>
            <a:ahLst/>
            <a:cxnLst/>
            <a:rect l="l" t="t" r="r" b="b"/>
            <a:pathLst>
              <a:path w="22513075" h="6585074">
                <a:moveTo>
                  <a:pt x="0" y="6585074"/>
                </a:moveTo>
                <a:lnTo>
                  <a:pt x="22513075" y="6585074"/>
                </a:lnTo>
                <a:lnTo>
                  <a:pt x="22513075" y="0"/>
                </a:lnTo>
                <a:lnTo>
                  <a:pt x="0" y="0"/>
                </a:lnTo>
                <a:lnTo>
                  <a:pt x="0" y="6585074"/>
                </a:lnTo>
                <a:close/>
              </a:path>
            </a:pathLst>
          </a:custGeom>
          <a:blipFill>
            <a:blip r:embed="rId4"/>
            <a:stretch>
              <a:fillRect/>
            </a:stretch>
          </a:blipFill>
        </p:spPr>
      </p:sp>
      <p:sp>
        <p:nvSpPr>
          <p:cNvPr id="4" name="Freeform 4"/>
          <p:cNvSpPr/>
          <p:nvPr/>
        </p:nvSpPr>
        <p:spPr>
          <a:xfrm>
            <a:off x="15382222" y="1822265"/>
            <a:ext cx="6000127" cy="8229600"/>
          </a:xfrm>
          <a:custGeom>
            <a:avLst/>
            <a:gdLst/>
            <a:ahLst/>
            <a:cxnLst/>
            <a:rect l="l" t="t" r="r" b="b"/>
            <a:pathLst>
              <a:path w="6000127" h="8229600">
                <a:moveTo>
                  <a:pt x="0" y="0"/>
                </a:moveTo>
                <a:lnTo>
                  <a:pt x="6000126" y="0"/>
                </a:lnTo>
                <a:lnTo>
                  <a:pt x="6000126" y="8229600"/>
                </a:lnTo>
                <a:lnTo>
                  <a:pt x="0" y="82296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H="1">
            <a:off x="-2661777" y="1681161"/>
            <a:ext cx="5323553" cy="7301632"/>
          </a:xfrm>
          <a:custGeom>
            <a:avLst/>
            <a:gdLst/>
            <a:ahLst/>
            <a:cxnLst/>
            <a:rect l="l" t="t" r="r" b="b"/>
            <a:pathLst>
              <a:path w="5323553" h="7301632">
                <a:moveTo>
                  <a:pt x="5323554" y="0"/>
                </a:moveTo>
                <a:lnTo>
                  <a:pt x="0" y="0"/>
                </a:lnTo>
                <a:lnTo>
                  <a:pt x="0" y="7301632"/>
                </a:lnTo>
                <a:lnTo>
                  <a:pt x="5323554" y="7301632"/>
                </a:lnTo>
                <a:lnTo>
                  <a:pt x="532355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244787" y="4413471"/>
            <a:ext cx="5459593" cy="8754449"/>
          </a:xfrm>
          <a:custGeom>
            <a:avLst/>
            <a:gdLst/>
            <a:ahLst/>
            <a:cxnLst/>
            <a:rect l="l" t="t" r="r" b="b"/>
            <a:pathLst>
              <a:path w="5459593" h="8754449">
                <a:moveTo>
                  <a:pt x="0" y="0"/>
                </a:moveTo>
                <a:lnTo>
                  <a:pt x="5459592" y="0"/>
                </a:lnTo>
                <a:lnTo>
                  <a:pt x="5459592" y="8754449"/>
                </a:lnTo>
                <a:lnTo>
                  <a:pt x="0" y="87544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2120073" y="3044808"/>
            <a:ext cx="14047854" cy="4359310"/>
          </a:xfrm>
          <a:prstGeom prst="rect">
            <a:avLst/>
          </a:prstGeom>
        </p:spPr>
        <p:txBody>
          <a:bodyPr lIns="0" tIns="0" rIns="0" bIns="0" rtlCol="0" anchor="t">
            <a:spAutoFit/>
          </a:bodyPr>
          <a:lstStyle/>
          <a:p>
            <a:pPr algn="ctr">
              <a:lnSpc>
                <a:spcPts val="8508"/>
              </a:lnSpc>
            </a:pPr>
            <a:r>
              <a:rPr lang="en-US" sz="8508">
                <a:solidFill>
                  <a:srgbClr val="FFFFFF"/>
                </a:solidFill>
                <a:latin typeface="Pagkaki"/>
                <a:ea typeface="Pagkaki"/>
                <a:cs typeface="Pagkaki"/>
                <a:sym typeface="Pagkaki"/>
              </a:rPr>
              <a:t>NIE ROZŁĄCZAJ SIĘ PIERWSZY!  OPERATOR MOŻE POTRZEBOWAĆ WIĘCEJ INFORMACJI.</a:t>
            </a:r>
          </a:p>
          <a:p>
            <a:pPr marL="0" lvl="0" indent="0" algn="ctr">
              <a:lnSpc>
                <a:spcPts val="8508"/>
              </a:lnSpc>
              <a:spcBef>
                <a:spcPct val="0"/>
              </a:spcBef>
            </a:pPr>
            <a:endParaRPr lang="en-US" sz="8508">
              <a:solidFill>
                <a:srgbClr val="FFFFFF"/>
              </a:solidFill>
              <a:latin typeface="Pagkaki"/>
              <a:ea typeface="Pagkaki"/>
              <a:cs typeface="Pagkaki"/>
              <a:sym typeface="Pagkaki"/>
            </a:endParaRPr>
          </a:p>
        </p:txBody>
      </p:sp>
      <p:sp>
        <p:nvSpPr>
          <p:cNvPr id="8" name="Freeform 8"/>
          <p:cNvSpPr/>
          <p:nvPr/>
        </p:nvSpPr>
        <p:spPr>
          <a:xfrm>
            <a:off x="16199989" y="106484"/>
            <a:ext cx="2088011" cy="2088011"/>
          </a:xfrm>
          <a:custGeom>
            <a:avLst/>
            <a:gdLst/>
            <a:ahLst/>
            <a:cxnLst/>
            <a:rect l="l" t="t" r="r" b="b"/>
            <a:pathLst>
              <a:path w="2088011" h="2088011">
                <a:moveTo>
                  <a:pt x="0" y="0"/>
                </a:moveTo>
                <a:lnTo>
                  <a:pt x="2088011" y="0"/>
                </a:lnTo>
                <a:lnTo>
                  <a:pt x="2088011" y="2088012"/>
                </a:lnTo>
                <a:lnTo>
                  <a:pt x="0" y="2088012"/>
                </a:lnTo>
                <a:lnTo>
                  <a:pt x="0" y="0"/>
                </a:lnTo>
                <a:close/>
              </a:path>
            </a:pathLst>
          </a:custGeom>
          <a:blipFill>
            <a:blip r:embed="rId9"/>
            <a:stretch>
              <a:fillRect/>
            </a:stretch>
          </a:blipFill>
        </p:spPr>
      </p:sp>
      <p:sp>
        <p:nvSpPr>
          <p:cNvPr id="9" name="Freeform 9"/>
          <p:cNvSpPr/>
          <p:nvPr/>
        </p:nvSpPr>
        <p:spPr>
          <a:xfrm flipH="1">
            <a:off x="-861536" y="653488"/>
            <a:ext cx="3591333" cy="1541008"/>
          </a:xfrm>
          <a:custGeom>
            <a:avLst/>
            <a:gdLst/>
            <a:ahLst/>
            <a:cxnLst/>
            <a:rect l="l" t="t" r="r" b="b"/>
            <a:pathLst>
              <a:path w="3591333" h="1541008">
                <a:moveTo>
                  <a:pt x="3591332" y="0"/>
                </a:moveTo>
                <a:lnTo>
                  <a:pt x="0" y="0"/>
                </a:lnTo>
                <a:lnTo>
                  <a:pt x="0" y="1541008"/>
                </a:lnTo>
                <a:lnTo>
                  <a:pt x="3591332" y="1541008"/>
                </a:lnTo>
                <a:lnTo>
                  <a:pt x="359133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flipH="1">
            <a:off x="5214805" y="-8316"/>
            <a:ext cx="2025792" cy="1837946"/>
          </a:xfrm>
          <a:custGeom>
            <a:avLst/>
            <a:gdLst/>
            <a:ahLst/>
            <a:cxnLst/>
            <a:rect l="l" t="t" r="r" b="b"/>
            <a:pathLst>
              <a:path w="2025792" h="1837946">
                <a:moveTo>
                  <a:pt x="2025793" y="0"/>
                </a:moveTo>
                <a:lnTo>
                  <a:pt x="0" y="0"/>
                </a:lnTo>
                <a:lnTo>
                  <a:pt x="0" y="1837946"/>
                </a:lnTo>
                <a:lnTo>
                  <a:pt x="2025793" y="1837946"/>
                </a:lnTo>
                <a:lnTo>
                  <a:pt x="2025793"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6814438" y="8790696"/>
            <a:ext cx="2444495" cy="2197490"/>
          </a:xfrm>
          <a:custGeom>
            <a:avLst/>
            <a:gdLst/>
            <a:ahLst/>
            <a:cxnLst/>
            <a:rect l="l" t="t" r="r" b="b"/>
            <a:pathLst>
              <a:path w="2444495" h="2197490">
                <a:moveTo>
                  <a:pt x="0" y="0"/>
                </a:moveTo>
                <a:lnTo>
                  <a:pt x="2444494" y="0"/>
                </a:lnTo>
                <a:lnTo>
                  <a:pt x="2444494" y="2197490"/>
                </a:lnTo>
                <a:lnTo>
                  <a:pt x="0" y="21974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a:off x="12165314" y="5266061"/>
            <a:ext cx="5964398" cy="5020939"/>
          </a:xfrm>
          <a:custGeom>
            <a:avLst/>
            <a:gdLst/>
            <a:ahLst/>
            <a:cxnLst/>
            <a:rect l="l" t="t" r="r" b="b"/>
            <a:pathLst>
              <a:path w="5964398" h="5020939">
                <a:moveTo>
                  <a:pt x="0" y="0"/>
                </a:moveTo>
                <a:lnTo>
                  <a:pt x="5964398" y="0"/>
                </a:lnTo>
                <a:lnTo>
                  <a:pt x="5964398" y="5020939"/>
                </a:lnTo>
                <a:lnTo>
                  <a:pt x="0" y="50209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1059844" y="6349803"/>
            <a:ext cx="20407688" cy="3339440"/>
          </a:xfrm>
          <a:custGeom>
            <a:avLst/>
            <a:gdLst/>
            <a:ahLst/>
            <a:cxnLst/>
            <a:rect l="l" t="t" r="r" b="b"/>
            <a:pathLst>
              <a:path w="20407688" h="3339440">
                <a:moveTo>
                  <a:pt x="0" y="0"/>
                </a:moveTo>
                <a:lnTo>
                  <a:pt x="20407688" y="0"/>
                </a:lnTo>
                <a:lnTo>
                  <a:pt x="20407688" y="3339439"/>
                </a:lnTo>
                <a:lnTo>
                  <a:pt x="0" y="33394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101081" y="7755183"/>
            <a:ext cx="22490161" cy="6578372"/>
          </a:xfrm>
          <a:custGeom>
            <a:avLst/>
            <a:gdLst/>
            <a:ahLst/>
            <a:cxnLst/>
            <a:rect l="l" t="t" r="r" b="b"/>
            <a:pathLst>
              <a:path w="22490161" h="6578372">
                <a:moveTo>
                  <a:pt x="0" y="0"/>
                </a:moveTo>
                <a:lnTo>
                  <a:pt x="22490162" y="0"/>
                </a:lnTo>
                <a:lnTo>
                  <a:pt x="22490162" y="6578372"/>
                </a:lnTo>
                <a:lnTo>
                  <a:pt x="0" y="6578372"/>
                </a:lnTo>
                <a:lnTo>
                  <a:pt x="0" y="0"/>
                </a:lnTo>
                <a:close/>
              </a:path>
            </a:pathLst>
          </a:custGeom>
          <a:blipFill>
            <a:blip r:embed="rId4"/>
            <a:stretch>
              <a:fillRect/>
            </a:stretch>
          </a:blipFill>
        </p:spPr>
      </p:sp>
      <p:sp>
        <p:nvSpPr>
          <p:cNvPr id="4" name="TextBox 4"/>
          <p:cNvSpPr txBox="1"/>
          <p:nvPr/>
        </p:nvSpPr>
        <p:spPr>
          <a:xfrm>
            <a:off x="9977763" y="3015146"/>
            <a:ext cx="7978770" cy="4011670"/>
          </a:xfrm>
          <a:prstGeom prst="rect">
            <a:avLst/>
          </a:prstGeom>
        </p:spPr>
        <p:txBody>
          <a:bodyPr lIns="0" tIns="0" rIns="0" bIns="0" rtlCol="0" anchor="t">
            <a:spAutoFit/>
          </a:bodyPr>
          <a:lstStyle/>
          <a:p>
            <a:pPr algn="just">
              <a:lnSpc>
                <a:spcPts val="10389"/>
              </a:lnSpc>
            </a:pPr>
            <a:r>
              <a:rPr lang="en-US" sz="10389">
                <a:solidFill>
                  <a:srgbClr val="FFFFFF"/>
                </a:solidFill>
                <a:latin typeface="Pagkaki"/>
                <a:ea typeface="Pagkaki"/>
                <a:cs typeface="Pagkaki"/>
                <a:sym typeface="Pagkaki"/>
              </a:rPr>
              <a:t>PRZYDATNE </a:t>
            </a:r>
          </a:p>
          <a:p>
            <a:pPr algn="just">
              <a:lnSpc>
                <a:spcPts val="10389"/>
              </a:lnSpc>
            </a:pPr>
            <a:r>
              <a:rPr lang="en-US" sz="10389">
                <a:solidFill>
                  <a:srgbClr val="FFFFFF"/>
                </a:solidFill>
                <a:latin typeface="Pagkaki"/>
                <a:ea typeface="Pagkaki"/>
                <a:cs typeface="Pagkaki"/>
                <a:sym typeface="Pagkaki"/>
              </a:rPr>
              <a:t>APLIKACJE</a:t>
            </a:r>
          </a:p>
          <a:p>
            <a:pPr marL="0" lvl="0" indent="0" algn="just">
              <a:lnSpc>
                <a:spcPts val="10389"/>
              </a:lnSpc>
              <a:spcBef>
                <a:spcPct val="0"/>
              </a:spcBef>
            </a:pPr>
            <a:r>
              <a:rPr lang="en-US" sz="10389">
                <a:solidFill>
                  <a:srgbClr val="FFFFFF"/>
                </a:solidFill>
                <a:latin typeface="Pagkaki"/>
                <a:ea typeface="Pagkaki"/>
                <a:cs typeface="Pagkaki"/>
                <a:sym typeface="Pagkaki"/>
              </a:rPr>
              <a:t>RATUNKOWE</a:t>
            </a:r>
          </a:p>
        </p:txBody>
      </p:sp>
      <p:sp>
        <p:nvSpPr>
          <p:cNvPr id="5" name="Freeform 5"/>
          <p:cNvSpPr/>
          <p:nvPr/>
        </p:nvSpPr>
        <p:spPr>
          <a:xfrm flipH="1">
            <a:off x="-1840688" y="4129215"/>
            <a:ext cx="4230441" cy="5802350"/>
          </a:xfrm>
          <a:custGeom>
            <a:avLst/>
            <a:gdLst/>
            <a:ahLst/>
            <a:cxnLst/>
            <a:rect l="l" t="t" r="r" b="b"/>
            <a:pathLst>
              <a:path w="4230441" h="5802350">
                <a:moveTo>
                  <a:pt x="4230440" y="0"/>
                </a:moveTo>
                <a:lnTo>
                  <a:pt x="0" y="0"/>
                </a:lnTo>
                <a:lnTo>
                  <a:pt x="0" y="5802350"/>
                </a:lnTo>
                <a:lnTo>
                  <a:pt x="4230440" y="5802350"/>
                </a:lnTo>
                <a:lnTo>
                  <a:pt x="423044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a:off x="3546714" y="2487331"/>
            <a:ext cx="6044694" cy="4211695"/>
            <a:chOff x="0" y="0"/>
            <a:chExt cx="1377451" cy="959751"/>
          </a:xfrm>
        </p:grpSpPr>
        <p:sp>
          <p:nvSpPr>
            <p:cNvPr id="7" name="Freeform 7"/>
            <p:cNvSpPr/>
            <p:nvPr/>
          </p:nvSpPr>
          <p:spPr>
            <a:xfrm>
              <a:off x="0" y="0"/>
              <a:ext cx="1377451" cy="959751"/>
            </a:xfrm>
            <a:custGeom>
              <a:avLst/>
              <a:gdLst/>
              <a:ahLst/>
              <a:cxnLst/>
              <a:rect l="l" t="t" r="r" b="b"/>
              <a:pathLst>
                <a:path w="1377451" h="959751">
                  <a:moveTo>
                    <a:pt x="26896" y="0"/>
                  </a:moveTo>
                  <a:lnTo>
                    <a:pt x="1350554" y="0"/>
                  </a:lnTo>
                  <a:cubicBezTo>
                    <a:pt x="1365409" y="0"/>
                    <a:pt x="1377451" y="12042"/>
                    <a:pt x="1377451" y="26896"/>
                  </a:cubicBezTo>
                  <a:lnTo>
                    <a:pt x="1377451" y="932855"/>
                  </a:lnTo>
                  <a:cubicBezTo>
                    <a:pt x="1377451" y="939988"/>
                    <a:pt x="1374617" y="946830"/>
                    <a:pt x="1369573" y="951874"/>
                  </a:cubicBezTo>
                  <a:cubicBezTo>
                    <a:pt x="1364529" y="956918"/>
                    <a:pt x="1357688" y="959751"/>
                    <a:pt x="1350554" y="959751"/>
                  </a:cubicBezTo>
                  <a:lnTo>
                    <a:pt x="26896" y="959751"/>
                  </a:lnTo>
                  <a:cubicBezTo>
                    <a:pt x="12042" y="959751"/>
                    <a:pt x="0" y="947709"/>
                    <a:pt x="0" y="932855"/>
                  </a:cubicBezTo>
                  <a:lnTo>
                    <a:pt x="0" y="26896"/>
                  </a:lnTo>
                  <a:cubicBezTo>
                    <a:pt x="0" y="12042"/>
                    <a:pt x="12042" y="0"/>
                    <a:pt x="26896" y="0"/>
                  </a:cubicBezTo>
                  <a:close/>
                </a:path>
              </a:pathLst>
            </a:custGeom>
            <a:solidFill>
              <a:srgbClr val="FFC93C"/>
            </a:solidFill>
          </p:spPr>
        </p:sp>
        <p:sp>
          <p:nvSpPr>
            <p:cNvPr id="8" name="TextBox 8"/>
            <p:cNvSpPr txBox="1"/>
            <p:nvPr/>
          </p:nvSpPr>
          <p:spPr>
            <a:xfrm>
              <a:off x="0" y="-38100"/>
              <a:ext cx="1377451" cy="997851"/>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3546714" y="1229556"/>
            <a:ext cx="6044694" cy="996898"/>
            <a:chOff x="0" y="0"/>
            <a:chExt cx="1377451" cy="227171"/>
          </a:xfrm>
        </p:grpSpPr>
        <p:sp>
          <p:nvSpPr>
            <p:cNvPr id="10" name="Freeform 10"/>
            <p:cNvSpPr/>
            <p:nvPr/>
          </p:nvSpPr>
          <p:spPr>
            <a:xfrm>
              <a:off x="0" y="0"/>
              <a:ext cx="1377451" cy="227171"/>
            </a:xfrm>
            <a:custGeom>
              <a:avLst/>
              <a:gdLst/>
              <a:ahLst/>
              <a:cxnLst/>
              <a:rect l="l" t="t" r="r" b="b"/>
              <a:pathLst>
                <a:path w="1377451" h="227171">
                  <a:moveTo>
                    <a:pt x="26896" y="0"/>
                  </a:moveTo>
                  <a:lnTo>
                    <a:pt x="1350554" y="0"/>
                  </a:lnTo>
                  <a:cubicBezTo>
                    <a:pt x="1365409" y="0"/>
                    <a:pt x="1377451" y="12042"/>
                    <a:pt x="1377451" y="26896"/>
                  </a:cubicBezTo>
                  <a:lnTo>
                    <a:pt x="1377451" y="200274"/>
                  </a:lnTo>
                  <a:cubicBezTo>
                    <a:pt x="1377451" y="215129"/>
                    <a:pt x="1365409" y="227171"/>
                    <a:pt x="1350554" y="227171"/>
                  </a:cubicBezTo>
                  <a:lnTo>
                    <a:pt x="26896" y="227171"/>
                  </a:lnTo>
                  <a:cubicBezTo>
                    <a:pt x="19763" y="227171"/>
                    <a:pt x="12922" y="224337"/>
                    <a:pt x="7878" y="219293"/>
                  </a:cubicBezTo>
                  <a:cubicBezTo>
                    <a:pt x="2834" y="214249"/>
                    <a:pt x="0" y="207408"/>
                    <a:pt x="0" y="200274"/>
                  </a:cubicBezTo>
                  <a:lnTo>
                    <a:pt x="0" y="26896"/>
                  </a:lnTo>
                  <a:cubicBezTo>
                    <a:pt x="0" y="12042"/>
                    <a:pt x="12042" y="0"/>
                    <a:pt x="26896" y="0"/>
                  </a:cubicBezTo>
                  <a:close/>
                </a:path>
              </a:pathLst>
            </a:custGeom>
            <a:solidFill>
              <a:srgbClr val="FFC93C"/>
            </a:solidFill>
          </p:spPr>
        </p:sp>
        <p:sp>
          <p:nvSpPr>
            <p:cNvPr id="11" name="TextBox 11"/>
            <p:cNvSpPr txBox="1"/>
            <p:nvPr/>
          </p:nvSpPr>
          <p:spPr>
            <a:xfrm>
              <a:off x="0" y="-38100"/>
              <a:ext cx="1377451" cy="265271"/>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flipH="1">
            <a:off x="15260571" y="0"/>
            <a:ext cx="3657600" cy="1569443"/>
          </a:xfrm>
          <a:custGeom>
            <a:avLst/>
            <a:gdLst/>
            <a:ahLst/>
            <a:cxnLst/>
            <a:rect l="l" t="t" r="r" b="b"/>
            <a:pathLst>
              <a:path w="3657600" h="1569443">
                <a:moveTo>
                  <a:pt x="3657600" y="0"/>
                </a:moveTo>
                <a:lnTo>
                  <a:pt x="0" y="0"/>
                </a:lnTo>
                <a:lnTo>
                  <a:pt x="0" y="1569443"/>
                </a:lnTo>
                <a:lnTo>
                  <a:pt x="3657600" y="1569443"/>
                </a:lnTo>
                <a:lnTo>
                  <a:pt x="365760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flipH="1">
            <a:off x="-800100" y="243979"/>
            <a:ext cx="3189852" cy="1368737"/>
          </a:xfrm>
          <a:custGeom>
            <a:avLst/>
            <a:gdLst/>
            <a:ahLst/>
            <a:cxnLst/>
            <a:rect l="l" t="t" r="r" b="b"/>
            <a:pathLst>
              <a:path w="3189852" h="1368737">
                <a:moveTo>
                  <a:pt x="3189852" y="0"/>
                </a:moveTo>
                <a:lnTo>
                  <a:pt x="0" y="0"/>
                </a:lnTo>
                <a:lnTo>
                  <a:pt x="0" y="1368736"/>
                </a:lnTo>
                <a:lnTo>
                  <a:pt x="3189852" y="1368736"/>
                </a:lnTo>
                <a:lnTo>
                  <a:pt x="3189852"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flipH="1">
            <a:off x="1134567" y="776319"/>
            <a:ext cx="2025792" cy="1837946"/>
          </a:xfrm>
          <a:custGeom>
            <a:avLst/>
            <a:gdLst/>
            <a:ahLst/>
            <a:cxnLst/>
            <a:rect l="l" t="t" r="r" b="b"/>
            <a:pathLst>
              <a:path w="2025792" h="1837946">
                <a:moveTo>
                  <a:pt x="2025793" y="0"/>
                </a:moveTo>
                <a:lnTo>
                  <a:pt x="0" y="0"/>
                </a:lnTo>
                <a:lnTo>
                  <a:pt x="0" y="1837946"/>
                </a:lnTo>
                <a:lnTo>
                  <a:pt x="2025793" y="1837946"/>
                </a:lnTo>
                <a:lnTo>
                  <a:pt x="2025793"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4795242" y="8674285"/>
            <a:ext cx="2620952" cy="1572571"/>
          </a:xfrm>
          <a:custGeom>
            <a:avLst/>
            <a:gdLst/>
            <a:ahLst/>
            <a:cxnLst/>
            <a:rect l="l" t="t" r="r" b="b"/>
            <a:pathLst>
              <a:path w="2620952" h="1572571">
                <a:moveTo>
                  <a:pt x="0" y="0"/>
                </a:moveTo>
                <a:lnTo>
                  <a:pt x="2620952" y="0"/>
                </a:lnTo>
                <a:lnTo>
                  <a:pt x="2620952" y="1572571"/>
                </a:lnTo>
                <a:lnTo>
                  <a:pt x="0" y="15725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Freeform 16"/>
          <p:cNvSpPr/>
          <p:nvPr/>
        </p:nvSpPr>
        <p:spPr>
          <a:xfrm>
            <a:off x="15981444" y="2871934"/>
            <a:ext cx="4230441" cy="5802350"/>
          </a:xfrm>
          <a:custGeom>
            <a:avLst/>
            <a:gdLst/>
            <a:ahLst/>
            <a:cxnLst/>
            <a:rect l="l" t="t" r="r" b="b"/>
            <a:pathLst>
              <a:path w="4230441" h="5802350">
                <a:moveTo>
                  <a:pt x="0" y="0"/>
                </a:moveTo>
                <a:lnTo>
                  <a:pt x="4230441" y="0"/>
                </a:lnTo>
                <a:lnTo>
                  <a:pt x="4230441" y="5802351"/>
                </a:lnTo>
                <a:lnTo>
                  <a:pt x="0" y="58023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a:off x="14562361" y="172637"/>
            <a:ext cx="2113838" cy="2113838"/>
          </a:xfrm>
          <a:custGeom>
            <a:avLst/>
            <a:gdLst/>
            <a:ahLst/>
            <a:cxnLst/>
            <a:rect l="l" t="t" r="r" b="b"/>
            <a:pathLst>
              <a:path w="2113838" h="2113838">
                <a:moveTo>
                  <a:pt x="0" y="0"/>
                </a:moveTo>
                <a:lnTo>
                  <a:pt x="2113838" y="0"/>
                </a:lnTo>
                <a:lnTo>
                  <a:pt x="2113838" y="2113838"/>
                </a:lnTo>
                <a:lnTo>
                  <a:pt x="0" y="2113838"/>
                </a:lnTo>
                <a:lnTo>
                  <a:pt x="0" y="0"/>
                </a:lnTo>
                <a:close/>
              </a:path>
            </a:pathLst>
          </a:custGeom>
          <a:blipFill>
            <a:blip r:embed="rId13"/>
            <a:stretch>
              <a:fillRect/>
            </a:stretch>
          </a:blipFill>
        </p:spPr>
      </p:sp>
      <p:sp>
        <p:nvSpPr>
          <p:cNvPr id="18" name="Freeform 18"/>
          <p:cNvSpPr/>
          <p:nvPr/>
        </p:nvSpPr>
        <p:spPr>
          <a:xfrm>
            <a:off x="16474425" y="7964324"/>
            <a:ext cx="1569750" cy="1250567"/>
          </a:xfrm>
          <a:custGeom>
            <a:avLst/>
            <a:gdLst/>
            <a:ahLst/>
            <a:cxnLst/>
            <a:rect l="l" t="t" r="r" b="b"/>
            <a:pathLst>
              <a:path w="1569750" h="1250567">
                <a:moveTo>
                  <a:pt x="0" y="0"/>
                </a:moveTo>
                <a:lnTo>
                  <a:pt x="1569750" y="0"/>
                </a:lnTo>
                <a:lnTo>
                  <a:pt x="1569750" y="1250567"/>
                </a:lnTo>
                <a:lnTo>
                  <a:pt x="0" y="1250567"/>
                </a:lnTo>
                <a:lnTo>
                  <a:pt x="0" y="0"/>
                </a:lnTo>
                <a:close/>
              </a:path>
            </a:pathLst>
          </a:custGeom>
          <a:blipFill>
            <a:blip r:embed="rId14"/>
            <a:stretch>
              <a:fillRect/>
            </a:stretch>
          </a:blipFill>
        </p:spPr>
      </p:sp>
      <p:sp>
        <p:nvSpPr>
          <p:cNvPr id="19" name="Freeform 19"/>
          <p:cNvSpPr/>
          <p:nvPr/>
        </p:nvSpPr>
        <p:spPr>
          <a:xfrm>
            <a:off x="9977763" y="8340910"/>
            <a:ext cx="1805572" cy="2262106"/>
          </a:xfrm>
          <a:custGeom>
            <a:avLst/>
            <a:gdLst/>
            <a:ahLst/>
            <a:cxnLst/>
            <a:rect l="l" t="t" r="r" b="b"/>
            <a:pathLst>
              <a:path w="1805572" h="2262106">
                <a:moveTo>
                  <a:pt x="0" y="0"/>
                </a:moveTo>
                <a:lnTo>
                  <a:pt x="1805572" y="0"/>
                </a:lnTo>
                <a:lnTo>
                  <a:pt x="1805572" y="2262106"/>
                </a:lnTo>
                <a:lnTo>
                  <a:pt x="0" y="226210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0" name="TextBox 20"/>
          <p:cNvSpPr txBox="1"/>
          <p:nvPr/>
        </p:nvSpPr>
        <p:spPr>
          <a:xfrm>
            <a:off x="3480945" y="2618776"/>
            <a:ext cx="6176233" cy="4490085"/>
          </a:xfrm>
          <a:prstGeom prst="rect">
            <a:avLst/>
          </a:prstGeom>
        </p:spPr>
        <p:txBody>
          <a:bodyPr lIns="0" tIns="0" rIns="0" bIns="0" rtlCol="0" anchor="t">
            <a:spAutoFit/>
          </a:bodyPr>
          <a:lstStyle/>
          <a:p>
            <a:pPr algn="ctr">
              <a:lnSpc>
                <a:spcPts val="5040"/>
              </a:lnSpc>
            </a:pPr>
            <a:r>
              <a:rPr lang="en-US" sz="3600">
                <a:solidFill>
                  <a:srgbClr val="000000"/>
                </a:solidFill>
                <a:latin typeface="Bryndan Write"/>
                <a:ea typeface="Bryndan Write"/>
                <a:cs typeface="Bryndan Write"/>
                <a:sym typeface="Bryndan Write"/>
              </a:rPr>
              <a:t>To bezpłatna aplikacja służąca do wezwania pomocy w górach i nad wodą (GOPR, TOPR, WOPR). Automatycznie przesyła Twoją lokalizację GPS do ratowników.</a:t>
            </a:r>
          </a:p>
          <a:p>
            <a:pPr marL="0" lvl="0" indent="0" algn="ctr">
              <a:lnSpc>
                <a:spcPts val="5040"/>
              </a:lnSpc>
              <a:spcBef>
                <a:spcPct val="0"/>
              </a:spcBef>
            </a:pPr>
            <a:endParaRPr lang="en-US" sz="3600">
              <a:solidFill>
                <a:srgbClr val="000000"/>
              </a:solidFill>
              <a:latin typeface="Bryndan Write"/>
              <a:ea typeface="Bryndan Write"/>
              <a:cs typeface="Bryndan Write"/>
              <a:sym typeface="Bryndan Write"/>
            </a:endParaRPr>
          </a:p>
        </p:txBody>
      </p:sp>
      <p:sp>
        <p:nvSpPr>
          <p:cNvPr id="21" name="TextBox 21"/>
          <p:cNvSpPr txBox="1"/>
          <p:nvPr/>
        </p:nvSpPr>
        <p:spPr>
          <a:xfrm>
            <a:off x="3950592" y="1118972"/>
            <a:ext cx="5368476" cy="1070110"/>
          </a:xfrm>
          <a:prstGeom prst="rect">
            <a:avLst/>
          </a:prstGeom>
        </p:spPr>
        <p:txBody>
          <a:bodyPr lIns="0" tIns="0" rIns="0" bIns="0" rtlCol="0" anchor="t">
            <a:spAutoFit/>
          </a:bodyPr>
          <a:lstStyle/>
          <a:p>
            <a:pPr algn="ctr">
              <a:lnSpc>
                <a:spcPts val="8217"/>
              </a:lnSpc>
            </a:pPr>
            <a:r>
              <a:rPr lang="en-US" sz="5869">
                <a:solidFill>
                  <a:srgbClr val="000000"/>
                </a:solidFill>
                <a:latin typeface="Bryndan Write"/>
                <a:ea typeface="Bryndan Write"/>
                <a:cs typeface="Bryndan Write"/>
                <a:sym typeface="Bryndan Write"/>
              </a:rPr>
              <a:t>RATUNEK</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rot="-10800000" flipV="1">
            <a:off x="-3400458" y="5143500"/>
            <a:ext cx="24966291" cy="7302640"/>
          </a:xfrm>
          <a:custGeom>
            <a:avLst/>
            <a:gdLst/>
            <a:ahLst/>
            <a:cxnLst/>
            <a:rect l="l" t="t" r="r" b="b"/>
            <a:pathLst>
              <a:path w="24966291" h="7302640">
                <a:moveTo>
                  <a:pt x="0" y="7302640"/>
                </a:moveTo>
                <a:lnTo>
                  <a:pt x="24966290" y="7302640"/>
                </a:lnTo>
                <a:lnTo>
                  <a:pt x="24966290" y="0"/>
                </a:lnTo>
                <a:lnTo>
                  <a:pt x="0" y="0"/>
                </a:lnTo>
                <a:lnTo>
                  <a:pt x="0" y="7302640"/>
                </a:lnTo>
                <a:close/>
              </a:path>
            </a:pathLst>
          </a:custGeom>
          <a:blipFill>
            <a:blip r:embed="rId2"/>
            <a:stretch>
              <a:fillRect/>
            </a:stretch>
          </a:blipFill>
        </p:spPr>
      </p:sp>
      <p:sp>
        <p:nvSpPr>
          <p:cNvPr id="3" name="Freeform 3"/>
          <p:cNvSpPr/>
          <p:nvPr/>
        </p:nvSpPr>
        <p:spPr>
          <a:xfrm rot="-10800000">
            <a:off x="-3954798" y="3239466"/>
            <a:ext cx="25893391" cy="5084520"/>
          </a:xfrm>
          <a:custGeom>
            <a:avLst/>
            <a:gdLst/>
            <a:ahLst/>
            <a:cxnLst/>
            <a:rect l="l" t="t" r="r" b="b"/>
            <a:pathLst>
              <a:path w="25893391" h="5084520">
                <a:moveTo>
                  <a:pt x="0" y="0"/>
                </a:moveTo>
                <a:lnTo>
                  <a:pt x="25893391" y="0"/>
                </a:lnTo>
                <a:lnTo>
                  <a:pt x="25893391" y="5084521"/>
                </a:lnTo>
                <a:lnTo>
                  <a:pt x="0" y="50845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7477386" y="1807698"/>
            <a:ext cx="10149116" cy="1677024"/>
          </a:xfrm>
          <a:prstGeom prst="rect">
            <a:avLst/>
          </a:prstGeom>
        </p:spPr>
        <p:txBody>
          <a:bodyPr lIns="0" tIns="0" rIns="0" bIns="0" rtlCol="0" anchor="t">
            <a:spAutoFit/>
          </a:bodyPr>
          <a:lstStyle/>
          <a:p>
            <a:pPr marL="0" lvl="0" indent="0" algn="ctr">
              <a:lnSpc>
                <a:spcPts val="12650"/>
              </a:lnSpc>
              <a:spcBef>
                <a:spcPct val="0"/>
              </a:spcBef>
            </a:pPr>
            <a:r>
              <a:rPr lang="en-US" sz="12650">
                <a:solidFill>
                  <a:srgbClr val="FFFFFF"/>
                </a:solidFill>
                <a:latin typeface="Pagkaki"/>
                <a:ea typeface="Pagkaki"/>
                <a:cs typeface="Pagkaki"/>
                <a:sym typeface="Pagkaki"/>
              </a:rPr>
              <a:t>112 POLSKA</a:t>
            </a:r>
          </a:p>
        </p:txBody>
      </p:sp>
      <p:sp>
        <p:nvSpPr>
          <p:cNvPr id="5" name="Freeform 5"/>
          <p:cNvSpPr/>
          <p:nvPr/>
        </p:nvSpPr>
        <p:spPr>
          <a:xfrm>
            <a:off x="1028700" y="-481503"/>
            <a:ext cx="4724663" cy="2854129"/>
          </a:xfrm>
          <a:custGeom>
            <a:avLst/>
            <a:gdLst/>
            <a:ahLst/>
            <a:cxnLst/>
            <a:rect l="l" t="t" r="r" b="b"/>
            <a:pathLst>
              <a:path w="4724663" h="2854129">
                <a:moveTo>
                  <a:pt x="0" y="0"/>
                </a:moveTo>
                <a:lnTo>
                  <a:pt x="4724663" y="0"/>
                </a:lnTo>
                <a:lnTo>
                  <a:pt x="4724663" y="2854129"/>
                </a:lnTo>
                <a:lnTo>
                  <a:pt x="0" y="28541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4896969" y="-1294080"/>
            <a:ext cx="4724663" cy="2854129"/>
          </a:xfrm>
          <a:custGeom>
            <a:avLst/>
            <a:gdLst/>
            <a:ahLst/>
            <a:cxnLst/>
            <a:rect l="l" t="t" r="r" b="b"/>
            <a:pathLst>
              <a:path w="4724663" h="2854129">
                <a:moveTo>
                  <a:pt x="0" y="0"/>
                </a:moveTo>
                <a:lnTo>
                  <a:pt x="4724662" y="0"/>
                </a:lnTo>
                <a:lnTo>
                  <a:pt x="4724662" y="2854128"/>
                </a:lnTo>
                <a:lnTo>
                  <a:pt x="0" y="28541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843329" y="945561"/>
            <a:ext cx="2372934" cy="1773373"/>
          </a:xfrm>
          <a:custGeom>
            <a:avLst/>
            <a:gdLst/>
            <a:ahLst/>
            <a:cxnLst/>
            <a:rect l="l" t="t" r="r" b="b"/>
            <a:pathLst>
              <a:path w="2372934" h="1773373">
                <a:moveTo>
                  <a:pt x="0" y="0"/>
                </a:moveTo>
                <a:lnTo>
                  <a:pt x="2372934" y="0"/>
                </a:lnTo>
                <a:lnTo>
                  <a:pt x="2372934" y="1773373"/>
                </a:lnTo>
                <a:lnTo>
                  <a:pt x="0" y="1773373"/>
                </a:lnTo>
                <a:lnTo>
                  <a:pt x="0" y="0"/>
                </a:lnTo>
                <a:close/>
              </a:path>
            </a:pathLst>
          </a:custGeom>
          <a:blipFill>
            <a:blip r:embed="rId7"/>
            <a:stretch>
              <a:fillRect/>
            </a:stretch>
          </a:blipFill>
        </p:spPr>
      </p:sp>
      <p:sp>
        <p:nvSpPr>
          <p:cNvPr id="8" name="Freeform 8"/>
          <p:cNvSpPr/>
          <p:nvPr/>
        </p:nvSpPr>
        <p:spPr>
          <a:xfrm>
            <a:off x="16906150" y="58875"/>
            <a:ext cx="2372934" cy="1773373"/>
          </a:xfrm>
          <a:custGeom>
            <a:avLst/>
            <a:gdLst/>
            <a:ahLst/>
            <a:cxnLst/>
            <a:rect l="l" t="t" r="r" b="b"/>
            <a:pathLst>
              <a:path w="2372934" h="1773373">
                <a:moveTo>
                  <a:pt x="0" y="0"/>
                </a:moveTo>
                <a:lnTo>
                  <a:pt x="2372934" y="0"/>
                </a:lnTo>
                <a:lnTo>
                  <a:pt x="2372934" y="1773373"/>
                </a:lnTo>
                <a:lnTo>
                  <a:pt x="0" y="1773373"/>
                </a:lnTo>
                <a:lnTo>
                  <a:pt x="0" y="0"/>
                </a:lnTo>
                <a:close/>
              </a:path>
            </a:pathLst>
          </a:custGeom>
          <a:blipFill>
            <a:blip r:embed="rId7"/>
            <a:stretch>
              <a:fillRect/>
            </a:stretch>
          </a:blipFill>
        </p:spPr>
      </p:sp>
      <p:grpSp>
        <p:nvGrpSpPr>
          <p:cNvPr id="9" name="Group 9"/>
          <p:cNvGrpSpPr/>
          <p:nvPr/>
        </p:nvGrpSpPr>
        <p:grpSpPr>
          <a:xfrm>
            <a:off x="8468032" y="3050810"/>
            <a:ext cx="8124452" cy="5461832"/>
            <a:chOff x="0" y="0"/>
            <a:chExt cx="1418810" cy="953825"/>
          </a:xfrm>
        </p:grpSpPr>
        <p:sp>
          <p:nvSpPr>
            <p:cNvPr id="10" name="Freeform 10"/>
            <p:cNvSpPr/>
            <p:nvPr/>
          </p:nvSpPr>
          <p:spPr>
            <a:xfrm>
              <a:off x="0" y="0"/>
              <a:ext cx="1418810" cy="953825"/>
            </a:xfrm>
            <a:custGeom>
              <a:avLst/>
              <a:gdLst/>
              <a:ahLst/>
              <a:cxnLst/>
              <a:rect l="l" t="t" r="r" b="b"/>
              <a:pathLst>
                <a:path w="1418810" h="953825">
                  <a:moveTo>
                    <a:pt x="20011" y="0"/>
                  </a:moveTo>
                  <a:lnTo>
                    <a:pt x="1398799" y="0"/>
                  </a:lnTo>
                  <a:cubicBezTo>
                    <a:pt x="1404106" y="0"/>
                    <a:pt x="1409196" y="2108"/>
                    <a:pt x="1412949" y="5861"/>
                  </a:cubicBezTo>
                  <a:cubicBezTo>
                    <a:pt x="1416702" y="9614"/>
                    <a:pt x="1418810" y="14704"/>
                    <a:pt x="1418810" y="20011"/>
                  </a:cubicBezTo>
                  <a:lnTo>
                    <a:pt x="1418810" y="933814"/>
                  </a:lnTo>
                  <a:cubicBezTo>
                    <a:pt x="1418810" y="939121"/>
                    <a:pt x="1416702" y="944211"/>
                    <a:pt x="1412949" y="947964"/>
                  </a:cubicBezTo>
                  <a:cubicBezTo>
                    <a:pt x="1409196" y="951717"/>
                    <a:pt x="1404106" y="953825"/>
                    <a:pt x="1398799" y="953825"/>
                  </a:cubicBezTo>
                  <a:lnTo>
                    <a:pt x="20011" y="953825"/>
                  </a:lnTo>
                  <a:cubicBezTo>
                    <a:pt x="14704" y="953825"/>
                    <a:pt x="9614" y="951717"/>
                    <a:pt x="5861" y="947964"/>
                  </a:cubicBezTo>
                  <a:cubicBezTo>
                    <a:pt x="2108" y="944211"/>
                    <a:pt x="0" y="939121"/>
                    <a:pt x="0" y="933814"/>
                  </a:cubicBezTo>
                  <a:lnTo>
                    <a:pt x="0" y="20011"/>
                  </a:lnTo>
                  <a:cubicBezTo>
                    <a:pt x="0" y="14704"/>
                    <a:pt x="2108" y="9614"/>
                    <a:pt x="5861" y="5861"/>
                  </a:cubicBezTo>
                  <a:cubicBezTo>
                    <a:pt x="9614" y="2108"/>
                    <a:pt x="14704" y="0"/>
                    <a:pt x="20011" y="0"/>
                  </a:cubicBezTo>
                  <a:close/>
                </a:path>
              </a:pathLst>
            </a:custGeom>
            <a:solidFill>
              <a:srgbClr val="FFC93C"/>
            </a:solidFill>
          </p:spPr>
        </p:sp>
        <p:sp>
          <p:nvSpPr>
            <p:cNvPr id="11" name="TextBox 11"/>
            <p:cNvSpPr txBox="1"/>
            <p:nvPr/>
          </p:nvSpPr>
          <p:spPr>
            <a:xfrm>
              <a:off x="0" y="-38100"/>
              <a:ext cx="1418810" cy="991925"/>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7477386" y="7622020"/>
            <a:ext cx="2249142" cy="3272561"/>
          </a:xfrm>
          <a:custGeom>
            <a:avLst/>
            <a:gdLst/>
            <a:ahLst/>
            <a:cxnLst/>
            <a:rect l="l" t="t" r="r" b="b"/>
            <a:pathLst>
              <a:path w="2249142" h="3272561">
                <a:moveTo>
                  <a:pt x="0" y="0"/>
                </a:moveTo>
                <a:lnTo>
                  <a:pt x="2249141" y="0"/>
                </a:lnTo>
                <a:lnTo>
                  <a:pt x="2249141" y="3272560"/>
                </a:lnTo>
                <a:lnTo>
                  <a:pt x="0" y="32725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4896969" y="6737420"/>
            <a:ext cx="3391031" cy="3926457"/>
          </a:xfrm>
          <a:custGeom>
            <a:avLst/>
            <a:gdLst/>
            <a:ahLst/>
            <a:cxnLst/>
            <a:rect l="l" t="t" r="r" b="b"/>
            <a:pathLst>
              <a:path w="3391031" h="3926457">
                <a:moveTo>
                  <a:pt x="0" y="0"/>
                </a:moveTo>
                <a:lnTo>
                  <a:pt x="3391031" y="0"/>
                </a:lnTo>
                <a:lnTo>
                  <a:pt x="3391031" y="3926458"/>
                </a:lnTo>
                <a:lnTo>
                  <a:pt x="0" y="39264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9682045" y="-481503"/>
            <a:ext cx="2869898" cy="1733681"/>
          </a:xfrm>
          <a:custGeom>
            <a:avLst/>
            <a:gdLst/>
            <a:ahLst/>
            <a:cxnLst/>
            <a:rect l="l" t="t" r="r" b="b"/>
            <a:pathLst>
              <a:path w="2869898" h="1733681">
                <a:moveTo>
                  <a:pt x="0" y="0"/>
                </a:moveTo>
                <a:lnTo>
                  <a:pt x="2869898" y="0"/>
                </a:lnTo>
                <a:lnTo>
                  <a:pt x="2869898" y="1733681"/>
                </a:lnTo>
                <a:lnTo>
                  <a:pt x="0" y="17336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a:off x="-1331611" y="2942310"/>
            <a:ext cx="9445286" cy="9359419"/>
          </a:xfrm>
          <a:custGeom>
            <a:avLst/>
            <a:gdLst/>
            <a:ahLst/>
            <a:cxnLst/>
            <a:rect l="l" t="t" r="r" b="b"/>
            <a:pathLst>
              <a:path w="9445286" h="9359419">
                <a:moveTo>
                  <a:pt x="0" y="0"/>
                </a:moveTo>
                <a:lnTo>
                  <a:pt x="9445285" y="0"/>
                </a:lnTo>
                <a:lnTo>
                  <a:pt x="9445285" y="9359419"/>
                </a:lnTo>
                <a:lnTo>
                  <a:pt x="0" y="93594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TextBox 16"/>
          <p:cNvSpPr txBox="1"/>
          <p:nvPr/>
        </p:nvSpPr>
        <p:spPr>
          <a:xfrm>
            <a:off x="8991898" y="2963933"/>
            <a:ext cx="7120092" cy="5511761"/>
          </a:xfrm>
          <a:prstGeom prst="rect">
            <a:avLst/>
          </a:prstGeom>
        </p:spPr>
        <p:txBody>
          <a:bodyPr lIns="0" tIns="0" rIns="0" bIns="0" rtlCol="0" anchor="t">
            <a:spAutoFit/>
          </a:bodyPr>
          <a:lstStyle/>
          <a:p>
            <a:pPr algn="ctr">
              <a:lnSpc>
                <a:spcPts val="5427"/>
              </a:lnSpc>
            </a:pPr>
            <a:r>
              <a:rPr lang="en-US" sz="3876">
                <a:solidFill>
                  <a:srgbClr val="000000"/>
                </a:solidFill>
                <a:latin typeface="Bryndan Write"/>
                <a:ea typeface="Bryndan Write"/>
                <a:cs typeface="Bryndan Write"/>
                <a:sym typeface="Bryndan Write"/>
              </a:rPr>
              <a:t>Ułatwia szybkie połączenie z numerem 112, pozwala na przekazanie danych lokalizacyjnych i osobowych. Szczególnie przydatna dla osób mających trudności w komunikacji </a:t>
            </a:r>
          </a:p>
          <a:p>
            <a:pPr marL="0" lvl="0" indent="0" algn="ctr">
              <a:lnSpc>
                <a:spcPts val="5427"/>
              </a:lnSpc>
              <a:spcBef>
                <a:spcPct val="0"/>
              </a:spcBef>
            </a:pPr>
            <a:r>
              <a:rPr lang="en-US" sz="3876">
                <a:solidFill>
                  <a:srgbClr val="000000"/>
                </a:solidFill>
                <a:latin typeface="Bryndan Write"/>
                <a:ea typeface="Bryndan Write"/>
                <a:cs typeface="Bryndan Write"/>
                <a:sym typeface="Bryndan Write"/>
              </a:rPr>
              <a:t>(np. niedosłyszących).</a:t>
            </a:r>
          </a:p>
        </p:txBody>
      </p:sp>
      <p:sp>
        <p:nvSpPr>
          <p:cNvPr id="17" name="Freeform 17"/>
          <p:cNvSpPr/>
          <p:nvPr/>
        </p:nvSpPr>
        <p:spPr>
          <a:xfrm>
            <a:off x="5675235" y="2372626"/>
            <a:ext cx="2869898" cy="1733681"/>
          </a:xfrm>
          <a:custGeom>
            <a:avLst/>
            <a:gdLst/>
            <a:ahLst/>
            <a:cxnLst/>
            <a:rect l="l" t="t" r="r" b="b"/>
            <a:pathLst>
              <a:path w="2869898" h="1733681">
                <a:moveTo>
                  <a:pt x="0" y="0"/>
                </a:moveTo>
                <a:lnTo>
                  <a:pt x="2869898" y="0"/>
                </a:lnTo>
                <a:lnTo>
                  <a:pt x="2869898" y="1733681"/>
                </a:lnTo>
                <a:lnTo>
                  <a:pt x="0" y="17336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6248745" y="6862006"/>
            <a:ext cx="25426416" cy="4160686"/>
          </a:xfrm>
          <a:custGeom>
            <a:avLst/>
            <a:gdLst/>
            <a:ahLst/>
            <a:cxnLst/>
            <a:rect l="l" t="t" r="r" b="b"/>
            <a:pathLst>
              <a:path w="25426416" h="4160686">
                <a:moveTo>
                  <a:pt x="0" y="0"/>
                </a:moveTo>
                <a:lnTo>
                  <a:pt x="25426416" y="0"/>
                </a:lnTo>
                <a:lnTo>
                  <a:pt x="25426416" y="4160687"/>
                </a:lnTo>
                <a:lnTo>
                  <a:pt x="0" y="41606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4211899" y="3039367"/>
            <a:ext cx="9276470" cy="4882385"/>
            <a:chOff x="0" y="0"/>
            <a:chExt cx="2113900" cy="1112587"/>
          </a:xfrm>
        </p:grpSpPr>
        <p:sp>
          <p:nvSpPr>
            <p:cNvPr id="4" name="Freeform 4"/>
            <p:cNvSpPr/>
            <p:nvPr/>
          </p:nvSpPr>
          <p:spPr>
            <a:xfrm>
              <a:off x="0" y="0"/>
              <a:ext cx="2113900" cy="1112587"/>
            </a:xfrm>
            <a:custGeom>
              <a:avLst/>
              <a:gdLst/>
              <a:ahLst/>
              <a:cxnLst/>
              <a:rect l="l" t="t" r="r" b="b"/>
              <a:pathLst>
                <a:path w="2113900" h="1112587">
                  <a:moveTo>
                    <a:pt x="17526" y="0"/>
                  </a:moveTo>
                  <a:lnTo>
                    <a:pt x="2096374" y="0"/>
                  </a:lnTo>
                  <a:cubicBezTo>
                    <a:pt x="2106054" y="0"/>
                    <a:pt x="2113900" y="7847"/>
                    <a:pt x="2113900" y="17526"/>
                  </a:cubicBezTo>
                  <a:lnTo>
                    <a:pt x="2113900" y="1095060"/>
                  </a:lnTo>
                  <a:cubicBezTo>
                    <a:pt x="2113900" y="1104740"/>
                    <a:pt x="2106054" y="1112587"/>
                    <a:pt x="2096374" y="1112587"/>
                  </a:cubicBezTo>
                  <a:lnTo>
                    <a:pt x="17526" y="1112587"/>
                  </a:lnTo>
                  <a:cubicBezTo>
                    <a:pt x="7847" y="1112587"/>
                    <a:pt x="0" y="1104740"/>
                    <a:pt x="0" y="1095060"/>
                  </a:cubicBezTo>
                  <a:lnTo>
                    <a:pt x="0" y="17526"/>
                  </a:lnTo>
                  <a:cubicBezTo>
                    <a:pt x="0" y="7847"/>
                    <a:pt x="7847" y="0"/>
                    <a:pt x="17526" y="0"/>
                  </a:cubicBezTo>
                  <a:close/>
                </a:path>
              </a:pathLst>
            </a:custGeom>
            <a:solidFill>
              <a:srgbClr val="FFC93C"/>
            </a:solidFill>
          </p:spPr>
        </p:sp>
        <p:sp>
          <p:nvSpPr>
            <p:cNvPr id="5" name="TextBox 5"/>
            <p:cNvSpPr txBox="1"/>
            <p:nvPr/>
          </p:nvSpPr>
          <p:spPr>
            <a:xfrm>
              <a:off x="0" y="-38100"/>
              <a:ext cx="2113900" cy="115068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6075526" y="8388477"/>
            <a:ext cx="29157876" cy="8528679"/>
          </a:xfrm>
          <a:custGeom>
            <a:avLst/>
            <a:gdLst/>
            <a:ahLst/>
            <a:cxnLst/>
            <a:rect l="l" t="t" r="r" b="b"/>
            <a:pathLst>
              <a:path w="29157876" h="8528679">
                <a:moveTo>
                  <a:pt x="0" y="0"/>
                </a:moveTo>
                <a:lnTo>
                  <a:pt x="29157876" y="0"/>
                </a:lnTo>
                <a:lnTo>
                  <a:pt x="29157876" y="8528679"/>
                </a:lnTo>
                <a:lnTo>
                  <a:pt x="0" y="8528679"/>
                </a:lnTo>
                <a:lnTo>
                  <a:pt x="0" y="0"/>
                </a:lnTo>
                <a:close/>
              </a:path>
            </a:pathLst>
          </a:custGeom>
          <a:blipFill>
            <a:blip r:embed="rId4"/>
            <a:stretch>
              <a:fillRect/>
            </a:stretch>
          </a:blipFill>
        </p:spPr>
      </p:sp>
      <p:sp>
        <p:nvSpPr>
          <p:cNvPr id="7" name="Freeform 7"/>
          <p:cNvSpPr/>
          <p:nvPr/>
        </p:nvSpPr>
        <p:spPr>
          <a:xfrm>
            <a:off x="-2261087" y="4865966"/>
            <a:ext cx="6579575" cy="4770192"/>
          </a:xfrm>
          <a:custGeom>
            <a:avLst/>
            <a:gdLst/>
            <a:ahLst/>
            <a:cxnLst/>
            <a:rect l="l" t="t" r="r" b="b"/>
            <a:pathLst>
              <a:path w="6579575" h="4770192">
                <a:moveTo>
                  <a:pt x="0" y="0"/>
                </a:moveTo>
                <a:lnTo>
                  <a:pt x="6579574" y="0"/>
                </a:lnTo>
                <a:lnTo>
                  <a:pt x="6579574" y="4770192"/>
                </a:lnTo>
                <a:lnTo>
                  <a:pt x="0" y="4770192"/>
                </a:lnTo>
                <a:lnTo>
                  <a:pt x="0" y="0"/>
                </a:lnTo>
                <a:close/>
              </a:path>
            </a:pathLst>
          </a:custGeom>
          <a:blipFill>
            <a:blip r:embed="rId5"/>
            <a:stretch>
              <a:fillRect/>
            </a:stretch>
          </a:blipFill>
        </p:spPr>
      </p:sp>
      <p:grpSp>
        <p:nvGrpSpPr>
          <p:cNvPr id="8" name="Group 8"/>
          <p:cNvGrpSpPr/>
          <p:nvPr/>
        </p:nvGrpSpPr>
        <p:grpSpPr>
          <a:xfrm>
            <a:off x="4211899" y="1405126"/>
            <a:ext cx="9417057" cy="1191168"/>
            <a:chOff x="0" y="0"/>
            <a:chExt cx="2145937" cy="271441"/>
          </a:xfrm>
        </p:grpSpPr>
        <p:sp>
          <p:nvSpPr>
            <p:cNvPr id="9" name="Freeform 9"/>
            <p:cNvSpPr/>
            <p:nvPr/>
          </p:nvSpPr>
          <p:spPr>
            <a:xfrm>
              <a:off x="0" y="0"/>
              <a:ext cx="2145937" cy="271441"/>
            </a:xfrm>
            <a:custGeom>
              <a:avLst/>
              <a:gdLst/>
              <a:ahLst/>
              <a:cxnLst/>
              <a:rect l="l" t="t" r="r" b="b"/>
              <a:pathLst>
                <a:path w="2145937" h="271441">
                  <a:moveTo>
                    <a:pt x="17264" y="0"/>
                  </a:moveTo>
                  <a:lnTo>
                    <a:pt x="2128673" y="0"/>
                  </a:lnTo>
                  <a:cubicBezTo>
                    <a:pt x="2133251" y="0"/>
                    <a:pt x="2137643" y="1819"/>
                    <a:pt x="2140880" y="5057"/>
                  </a:cubicBezTo>
                  <a:cubicBezTo>
                    <a:pt x="2144118" y="8294"/>
                    <a:pt x="2145937" y="12686"/>
                    <a:pt x="2145937" y="17264"/>
                  </a:cubicBezTo>
                  <a:lnTo>
                    <a:pt x="2145937" y="254176"/>
                  </a:lnTo>
                  <a:cubicBezTo>
                    <a:pt x="2145937" y="263711"/>
                    <a:pt x="2138207" y="271441"/>
                    <a:pt x="2128673" y="271441"/>
                  </a:cubicBezTo>
                  <a:lnTo>
                    <a:pt x="17264" y="271441"/>
                  </a:lnTo>
                  <a:cubicBezTo>
                    <a:pt x="12686" y="271441"/>
                    <a:pt x="8294" y="269622"/>
                    <a:pt x="5057" y="266384"/>
                  </a:cubicBezTo>
                  <a:cubicBezTo>
                    <a:pt x="1819" y="263146"/>
                    <a:pt x="0" y="258755"/>
                    <a:pt x="0" y="254176"/>
                  </a:cubicBezTo>
                  <a:lnTo>
                    <a:pt x="0" y="17264"/>
                  </a:lnTo>
                  <a:cubicBezTo>
                    <a:pt x="0" y="12686"/>
                    <a:pt x="1819" y="8294"/>
                    <a:pt x="5057" y="5057"/>
                  </a:cubicBezTo>
                  <a:cubicBezTo>
                    <a:pt x="8294" y="1819"/>
                    <a:pt x="12686" y="0"/>
                    <a:pt x="17264" y="0"/>
                  </a:cubicBezTo>
                  <a:close/>
                </a:path>
              </a:pathLst>
            </a:custGeom>
            <a:solidFill>
              <a:srgbClr val="FFC93C"/>
            </a:solidFill>
          </p:spPr>
        </p:sp>
        <p:sp>
          <p:nvSpPr>
            <p:cNvPr id="10" name="TextBox 10"/>
            <p:cNvSpPr txBox="1"/>
            <p:nvPr/>
          </p:nvSpPr>
          <p:spPr>
            <a:xfrm>
              <a:off x="0" y="-38100"/>
              <a:ext cx="2145937" cy="309541"/>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flipH="1">
            <a:off x="15520071" y="398210"/>
            <a:ext cx="3657600" cy="1569443"/>
          </a:xfrm>
          <a:custGeom>
            <a:avLst/>
            <a:gdLst/>
            <a:ahLst/>
            <a:cxnLst/>
            <a:rect l="l" t="t" r="r" b="b"/>
            <a:pathLst>
              <a:path w="3657600" h="1569443">
                <a:moveTo>
                  <a:pt x="3657600" y="0"/>
                </a:moveTo>
                <a:lnTo>
                  <a:pt x="0" y="0"/>
                </a:lnTo>
                <a:lnTo>
                  <a:pt x="0" y="1569443"/>
                </a:lnTo>
                <a:lnTo>
                  <a:pt x="3657600" y="1569443"/>
                </a:lnTo>
                <a:lnTo>
                  <a:pt x="365760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2" name="Group 12"/>
          <p:cNvGrpSpPr/>
          <p:nvPr/>
        </p:nvGrpSpPr>
        <p:grpSpPr>
          <a:xfrm>
            <a:off x="14006904" y="1405126"/>
            <a:ext cx="3026334" cy="3026334"/>
            <a:chOff x="0" y="0"/>
            <a:chExt cx="812800" cy="812800"/>
          </a:xfrm>
        </p:grpSpPr>
        <p:sp>
          <p:nvSpPr>
            <p:cNvPr id="13" name="Freeform 13"/>
            <p:cNvSpPr/>
            <p:nvPr/>
          </p:nvSpPr>
          <p:spPr>
            <a:xfrm>
              <a:off x="0" y="0"/>
              <a:ext cx="812800" cy="812800"/>
            </a:xfrm>
            <a:custGeom>
              <a:avLst/>
              <a:gdLst/>
              <a:ahLst/>
              <a:cxnLst/>
              <a:rect l="l" t="t" r="r" b="b"/>
              <a:pathLst>
                <a:path w="812800" h="812800">
                  <a:moveTo>
                    <a:pt x="33256" y="0"/>
                  </a:moveTo>
                  <a:lnTo>
                    <a:pt x="779544" y="0"/>
                  </a:lnTo>
                  <a:cubicBezTo>
                    <a:pt x="797911" y="0"/>
                    <a:pt x="812800" y="14889"/>
                    <a:pt x="812800" y="33256"/>
                  </a:cubicBezTo>
                  <a:lnTo>
                    <a:pt x="812800" y="779544"/>
                  </a:lnTo>
                  <a:cubicBezTo>
                    <a:pt x="812800" y="797911"/>
                    <a:pt x="797911" y="812800"/>
                    <a:pt x="779544" y="812800"/>
                  </a:cubicBezTo>
                  <a:lnTo>
                    <a:pt x="33256" y="812800"/>
                  </a:lnTo>
                  <a:cubicBezTo>
                    <a:pt x="14889" y="812800"/>
                    <a:pt x="0" y="797911"/>
                    <a:pt x="0" y="779544"/>
                  </a:cubicBezTo>
                  <a:lnTo>
                    <a:pt x="0" y="33256"/>
                  </a:lnTo>
                  <a:cubicBezTo>
                    <a:pt x="0" y="14889"/>
                    <a:pt x="14889" y="0"/>
                    <a:pt x="33256" y="0"/>
                  </a:cubicBezTo>
                  <a:close/>
                </a:path>
              </a:pathLst>
            </a:custGeom>
            <a:blipFill>
              <a:blip r:embed="rId8"/>
              <a:stretch>
                <a:fillRect/>
              </a:stretch>
            </a:blipFill>
            <a:ln w="76200" cap="sq">
              <a:solidFill>
                <a:srgbClr val="FFFFFF"/>
              </a:solidFill>
              <a:prstDash val="solid"/>
              <a:miter/>
            </a:ln>
          </p:spPr>
        </p:sp>
      </p:grpSp>
      <p:grpSp>
        <p:nvGrpSpPr>
          <p:cNvPr id="14" name="Group 14"/>
          <p:cNvGrpSpPr/>
          <p:nvPr/>
        </p:nvGrpSpPr>
        <p:grpSpPr>
          <a:xfrm>
            <a:off x="14006904" y="4895418"/>
            <a:ext cx="3026334" cy="3026334"/>
            <a:chOff x="0" y="0"/>
            <a:chExt cx="812800" cy="812800"/>
          </a:xfrm>
        </p:grpSpPr>
        <p:sp>
          <p:nvSpPr>
            <p:cNvPr id="15" name="Freeform 15"/>
            <p:cNvSpPr/>
            <p:nvPr/>
          </p:nvSpPr>
          <p:spPr>
            <a:xfrm>
              <a:off x="0" y="0"/>
              <a:ext cx="812800" cy="812800"/>
            </a:xfrm>
            <a:custGeom>
              <a:avLst/>
              <a:gdLst/>
              <a:ahLst/>
              <a:cxnLst/>
              <a:rect l="l" t="t" r="r" b="b"/>
              <a:pathLst>
                <a:path w="812800" h="812800">
                  <a:moveTo>
                    <a:pt x="33256" y="0"/>
                  </a:moveTo>
                  <a:lnTo>
                    <a:pt x="779544" y="0"/>
                  </a:lnTo>
                  <a:cubicBezTo>
                    <a:pt x="797911" y="0"/>
                    <a:pt x="812800" y="14889"/>
                    <a:pt x="812800" y="33256"/>
                  </a:cubicBezTo>
                  <a:lnTo>
                    <a:pt x="812800" y="779544"/>
                  </a:lnTo>
                  <a:cubicBezTo>
                    <a:pt x="812800" y="797911"/>
                    <a:pt x="797911" y="812800"/>
                    <a:pt x="779544" y="812800"/>
                  </a:cubicBezTo>
                  <a:lnTo>
                    <a:pt x="33256" y="812800"/>
                  </a:lnTo>
                  <a:cubicBezTo>
                    <a:pt x="14889" y="812800"/>
                    <a:pt x="0" y="797911"/>
                    <a:pt x="0" y="779544"/>
                  </a:cubicBezTo>
                  <a:lnTo>
                    <a:pt x="0" y="33256"/>
                  </a:lnTo>
                  <a:cubicBezTo>
                    <a:pt x="0" y="14889"/>
                    <a:pt x="14889" y="0"/>
                    <a:pt x="33256" y="0"/>
                  </a:cubicBezTo>
                  <a:close/>
                </a:path>
              </a:pathLst>
            </a:custGeom>
            <a:blipFill>
              <a:blip r:embed="rId9"/>
              <a:stretch>
                <a:fillRect/>
              </a:stretch>
            </a:blipFill>
            <a:ln w="76200" cap="sq">
              <a:solidFill>
                <a:srgbClr val="FFFFFF"/>
              </a:solidFill>
              <a:prstDash val="solid"/>
              <a:miter/>
            </a:ln>
          </p:spPr>
        </p:sp>
      </p:grpSp>
      <p:sp>
        <p:nvSpPr>
          <p:cNvPr id="16" name="Freeform 16"/>
          <p:cNvSpPr/>
          <p:nvPr/>
        </p:nvSpPr>
        <p:spPr>
          <a:xfrm rot="-440392">
            <a:off x="16673108" y="4607401"/>
            <a:ext cx="2769235" cy="5287322"/>
          </a:xfrm>
          <a:custGeom>
            <a:avLst/>
            <a:gdLst/>
            <a:ahLst/>
            <a:cxnLst/>
            <a:rect l="l" t="t" r="r" b="b"/>
            <a:pathLst>
              <a:path w="2769235" h="5287322">
                <a:moveTo>
                  <a:pt x="0" y="0"/>
                </a:moveTo>
                <a:lnTo>
                  <a:pt x="2769235" y="0"/>
                </a:lnTo>
                <a:lnTo>
                  <a:pt x="2769235" y="5287322"/>
                </a:lnTo>
                <a:lnTo>
                  <a:pt x="0" y="5287322"/>
                </a:lnTo>
                <a:lnTo>
                  <a:pt x="0" y="0"/>
                </a:lnTo>
                <a:close/>
              </a:path>
            </a:pathLst>
          </a:custGeom>
          <a:blipFill>
            <a:blip r:embed="rId10"/>
            <a:stretch>
              <a:fillRect/>
            </a:stretch>
          </a:blipFill>
        </p:spPr>
      </p:sp>
      <p:sp>
        <p:nvSpPr>
          <p:cNvPr id="17" name="Freeform 17"/>
          <p:cNvSpPr/>
          <p:nvPr/>
        </p:nvSpPr>
        <p:spPr>
          <a:xfrm>
            <a:off x="-703346" y="1150451"/>
            <a:ext cx="3657600" cy="1569443"/>
          </a:xfrm>
          <a:custGeom>
            <a:avLst/>
            <a:gdLst/>
            <a:ahLst/>
            <a:cxnLst/>
            <a:rect l="l" t="t" r="r" b="b"/>
            <a:pathLst>
              <a:path w="3657600" h="1569443">
                <a:moveTo>
                  <a:pt x="0" y="0"/>
                </a:moveTo>
                <a:lnTo>
                  <a:pt x="3657600" y="0"/>
                </a:lnTo>
                <a:lnTo>
                  <a:pt x="3657600" y="1569443"/>
                </a:lnTo>
                <a:lnTo>
                  <a:pt x="0" y="15694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1546460" y="4289532"/>
            <a:ext cx="1465289" cy="6692256"/>
          </a:xfrm>
          <a:custGeom>
            <a:avLst/>
            <a:gdLst/>
            <a:ahLst/>
            <a:cxnLst/>
            <a:rect l="l" t="t" r="r" b="b"/>
            <a:pathLst>
              <a:path w="1465289" h="6692256">
                <a:moveTo>
                  <a:pt x="0" y="0"/>
                </a:moveTo>
                <a:lnTo>
                  <a:pt x="1465289" y="0"/>
                </a:lnTo>
                <a:lnTo>
                  <a:pt x="1465289" y="6692257"/>
                </a:lnTo>
                <a:lnTo>
                  <a:pt x="0" y="66922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a:off x="12844081" y="9258300"/>
            <a:ext cx="1569750" cy="1250567"/>
          </a:xfrm>
          <a:custGeom>
            <a:avLst/>
            <a:gdLst/>
            <a:ahLst/>
            <a:cxnLst/>
            <a:rect l="l" t="t" r="r" b="b"/>
            <a:pathLst>
              <a:path w="1569750" h="1250567">
                <a:moveTo>
                  <a:pt x="0" y="0"/>
                </a:moveTo>
                <a:lnTo>
                  <a:pt x="1569749" y="0"/>
                </a:lnTo>
                <a:lnTo>
                  <a:pt x="1569749" y="1250567"/>
                </a:lnTo>
                <a:lnTo>
                  <a:pt x="0" y="1250567"/>
                </a:lnTo>
                <a:lnTo>
                  <a:pt x="0" y="0"/>
                </a:lnTo>
                <a:close/>
              </a:path>
            </a:pathLst>
          </a:custGeom>
          <a:blipFill>
            <a:blip r:embed="rId13"/>
            <a:stretch>
              <a:fillRect/>
            </a:stretch>
          </a:blipFill>
        </p:spPr>
      </p:sp>
      <p:sp>
        <p:nvSpPr>
          <p:cNvPr id="20" name="Freeform 20"/>
          <p:cNvSpPr/>
          <p:nvPr/>
        </p:nvSpPr>
        <p:spPr>
          <a:xfrm rot="799440">
            <a:off x="6485107" y="8830050"/>
            <a:ext cx="1413995" cy="2057400"/>
          </a:xfrm>
          <a:custGeom>
            <a:avLst/>
            <a:gdLst/>
            <a:ahLst/>
            <a:cxnLst/>
            <a:rect l="l" t="t" r="r" b="b"/>
            <a:pathLst>
              <a:path w="1413995" h="2057400">
                <a:moveTo>
                  <a:pt x="0" y="0"/>
                </a:moveTo>
                <a:lnTo>
                  <a:pt x="1413995" y="0"/>
                </a:lnTo>
                <a:lnTo>
                  <a:pt x="1413995" y="2057400"/>
                </a:lnTo>
                <a:lnTo>
                  <a:pt x="0" y="20574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Freeform 21"/>
          <p:cNvSpPr/>
          <p:nvPr/>
        </p:nvSpPr>
        <p:spPr>
          <a:xfrm>
            <a:off x="997817" y="564140"/>
            <a:ext cx="2394932" cy="2394932"/>
          </a:xfrm>
          <a:custGeom>
            <a:avLst/>
            <a:gdLst/>
            <a:ahLst/>
            <a:cxnLst/>
            <a:rect l="l" t="t" r="r" b="b"/>
            <a:pathLst>
              <a:path w="2394932" h="2394932">
                <a:moveTo>
                  <a:pt x="0" y="0"/>
                </a:moveTo>
                <a:lnTo>
                  <a:pt x="2394932" y="0"/>
                </a:lnTo>
                <a:lnTo>
                  <a:pt x="2394932" y="2394932"/>
                </a:lnTo>
                <a:lnTo>
                  <a:pt x="0" y="2394932"/>
                </a:lnTo>
                <a:lnTo>
                  <a:pt x="0" y="0"/>
                </a:lnTo>
                <a:close/>
              </a:path>
            </a:pathLst>
          </a:custGeom>
          <a:blipFill>
            <a:blip r:embed="rId16"/>
            <a:stretch>
              <a:fillRect/>
            </a:stretch>
          </a:blipFill>
        </p:spPr>
      </p:sp>
      <p:sp>
        <p:nvSpPr>
          <p:cNvPr id="22" name="TextBox 22"/>
          <p:cNvSpPr txBox="1"/>
          <p:nvPr/>
        </p:nvSpPr>
        <p:spPr>
          <a:xfrm>
            <a:off x="4393924" y="3044621"/>
            <a:ext cx="8912419" cy="4809803"/>
          </a:xfrm>
          <a:prstGeom prst="rect">
            <a:avLst/>
          </a:prstGeom>
        </p:spPr>
        <p:txBody>
          <a:bodyPr lIns="0" tIns="0" rIns="0" bIns="0" rtlCol="0" anchor="t">
            <a:spAutoFit/>
          </a:bodyPr>
          <a:lstStyle/>
          <a:p>
            <a:pPr marL="0" lvl="0" indent="0" algn="ctr">
              <a:lnSpc>
                <a:spcPts val="4217"/>
              </a:lnSpc>
              <a:spcBef>
                <a:spcPct val="0"/>
              </a:spcBef>
            </a:pPr>
            <a:r>
              <a:rPr lang="en-US" sz="3012">
                <a:solidFill>
                  <a:srgbClr val="000000"/>
                </a:solidFill>
                <a:latin typeface="Bryndan Write"/>
                <a:ea typeface="Bryndan Write"/>
                <a:cs typeface="Bryndan Write"/>
                <a:sym typeface="Bryndan Write"/>
              </a:rPr>
              <a:t>To aplikacja służąca do udzielania pierwszej pomocy. Zawiera proste instrukcje postępowania w nagłych wypadkach, takich jak oparzenia, złamania, udary czy zatrzymanie krążenia. Oferuje filmy, zdjęcia i quizy do nauki, a także tryb awaryjny z szybkim dostępem do procedur i numerów alarmowych. Działa offline i jest dostosowana do lokalnych przepisów, dzięki czemu może pomóc w ratowaniu życia w krytycznych sytuacjach.</a:t>
            </a:r>
          </a:p>
        </p:txBody>
      </p:sp>
      <p:sp>
        <p:nvSpPr>
          <p:cNvPr id="23" name="TextBox 23"/>
          <p:cNvSpPr txBox="1"/>
          <p:nvPr/>
        </p:nvSpPr>
        <p:spPr>
          <a:xfrm>
            <a:off x="4352486" y="1409893"/>
            <a:ext cx="9135882" cy="1019708"/>
          </a:xfrm>
          <a:prstGeom prst="rect">
            <a:avLst/>
          </a:prstGeom>
        </p:spPr>
        <p:txBody>
          <a:bodyPr lIns="0" tIns="0" rIns="0" bIns="0" rtlCol="0" anchor="t">
            <a:spAutoFit/>
          </a:bodyPr>
          <a:lstStyle/>
          <a:p>
            <a:pPr algn="ctr">
              <a:lnSpc>
                <a:spcPts val="7937"/>
              </a:lnSpc>
              <a:spcBef>
                <a:spcPct val="0"/>
              </a:spcBef>
            </a:pPr>
            <a:r>
              <a:rPr lang="en-US" sz="5669">
                <a:solidFill>
                  <a:srgbClr val="000000"/>
                </a:solidFill>
                <a:latin typeface="Bryndan Write"/>
                <a:ea typeface="Bryndan Write"/>
                <a:cs typeface="Bryndan Write"/>
                <a:sym typeface="Bryndan Write"/>
              </a:rPr>
              <a:t>First Aid - Czerwony Krzyż</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1397340" y="5544048"/>
            <a:ext cx="20407688" cy="3339440"/>
          </a:xfrm>
          <a:custGeom>
            <a:avLst/>
            <a:gdLst/>
            <a:ahLst/>
            <a:cxnLst/>
            <a:rect l="l" t="t" r="r" b="b"/>
            <a:pathLst>
              <a:path w="20407688" h="3339440">
                <a:moveTo>
                  <a:pt x="0" y="0"/>
                </a:moveTo>
                <a:lnTo>
                  <a:pt x="20407688" y="0"/>
                </a:lnTo>
                <a:lnTo>
                  <a:pt x="20407688" y="3339440"/>
                </a:lnTo>
                <a:lnTo>
                  <a:pt x="0" y="33394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7283974"/>
            <a:ext cx="22490161" cy="6578372"/>
          </a:xfrm>
          <a:custGeom>
            <a:avLst/>
            <a:gdLst/>
            <a:ahLst/>
            <a:cxnLst/>
            <a:rect l="l" t="t" r="r" b="b"/>
            <a:pathLst>
              <a:path w="22490161" h="6578372">
                <a:moveTo>
                  <a:pt x="0" y="0"/>
                </a:moveTo>
                <a:lnTo>
                  <a:pt x="22490161" y="0"/>
                </a:lnTo>
                <a:lnTo>
                  <a:pt x="22490161" y="6578372"/>
                </a:lnTo>
                <a:lnTo>
                  <a:pt x="0" y="6578372"/>
                </a:lnTo>
                <a:lnTo>
                  <a:pt x="0" y="0"/>
                </a:lnTo>
                <a:close/>
              </a:path>
            </a:pathLst>
          </a:custGeom>
          <a:blipFill>
            <a:blip r:embed="rId4"/>
            <a:stretch>
              <a:fillRect/>
            </a:stretch>
          </a:blipFill>
        </p:spPr>
      </p:sp>
      <p:sp>
        <p:nvSpPr>
          <p:cNvPr id="4" name="Freeform 4"/>
          <p:cNvSpPr/>
          <p:nvPr/>
        </p:nvSpPr>
        <p:spPr>
          <a:xfrm rot="799440">
            <a:off x="873791" y="8380517"/>
            <a:ext cx="1413995" cy="2057400"/>
          </a:xfrm>
          <a:custGeom>
            <a:avLst/>
            <a:gdLst/>
            <a:ahLst/>
            <a:cxnLst/>
            <a:rect l="l" t="t" r="r" b="b"/>
            <a:pathLst>
              <a:path w="1413995" h="2057400">
                <a:moveTo>
                  <a:pt x="0" y="0"/>
                </a:moveTo>
                <a:lnTo>
                  <a:pt x="1413995" y="0"/>
                </a:lnTo>
                <a:lnTo>
                  <a:pt x="1413995"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1738155" y="2089638"/>
            <a:ext cx="7868397" cy="7530999"/>
            <a:chOff x="0" y="0"/>
            <a:chExt cx="2072335" cy="1983473"/>
          </a:xfrm>
        </p:grpSpPr>
        <p:sp>
          <p:nvSpPr>
            <p:cNvPr id="6" name="Freeform 6"/>
            <p:cNvSpPr/>
            <p:nvPr/>
          </p:nvSpPr>
          <p:spPr>
            <a:xfrm>
              <a:off x="0" y="0"/>
              <a:ext cx="2072335" cy="1983473"/>
            </a:xfrm>
            <a:custGeom>
              <a:avLst/>
              <a:gdLst/>
              <a:ahLst/>
              <a:cxnLst/>
              <a:rect l="l" t="t" r="r" b="b"/>
              <a:pathLst>
                <a:path w="2072335" h="1983473">
                  <a:moveTo>
                    <a:pt x="20662" y="0"/>
                  </a:moveTo>
                  <a:lnTo>
                    <a:pt x="2051673" y="0"/>
                  </a:lnTo>
                  <a:cubicBezTo>
                    <a:pt x="2063084" y="0"/>
                    <a:pt x="2072335" y="9251"/>
                    <a:pt x="2072335" y="20662"/>
                  </a:cubicBezTo>
                  <a:lnTo>
                    <a:pt x="2072335" y="1962810"/>
                  </a:lnTo>
                  <a:cubicBezTo>
                    <a:pt x="2072335" y="1974222"/>
                    <a:pt x="2063084" y="1983473"/>
                    <a:pt x="2051673" y="1983473"/>
                  </a:cubicBezTo>
                  <a:lnTo>
                    <a:pt x="20662" y="1983473"/>
                  </a:lnTo>
                  <a:cubicBezTo>
                    <a:pt x="9251" y="1983473"/>
                    <a:pt x="0" y="1974222"/>
                    <a:pt x="0" y="1962810"/>
                  </a:cubicBezTo>
                  <a:lnTo>
                    <a:pt x="0" y="20662"/>
                  </a:lnTo>
                  <a:cubicBezTo>
                    <a:pt x="0" y="9251"/>
                    <a:pt x="9251" y="0"/>
                    <a:pt x="20662" y="0"/>
                  </a:cubicBezTo>
                  <a:close/>
                </a:path>
              </a:pathLst>
            </a:custGeom>
            <a:solidFill>
              <a:srgbClr val="FFC93C"/>
            </a:solidFill>
          </p:spPr>
        </p:sp>
        <p:sp>
          <p:nvSpPr>
            <p:cNvPr id="7" name="TextBox 7"/>
            <p:cNvSpPr txBox="1"/>
            <p:nvPr/>
          </p:nvSpPr>
          <p:spPr>
            <a:xfrm>
              <a:off x="0" y="-38100"/>
              <a:ext cx="2072335" cy="2021573"/>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0385135" y="3775299"/>
            <a:ext cx="6068043" cy="5108189"/>
          </a:xfrm>
          <a:custGeom>
            <a:avLst/>
            <a:gdLst/>
            <a:ahLst/>
            <a:cxnLst/>
            <a:rect l="l" t="t" r="r" b="b"/>
            <a:pathLst>
              <a:path w="6068043" h="5108189">
                <a:moveTo>
                  <a:pt x="0" y="0"/>
                </a:moveTo>
                <a:lnTo>
                  <a:pt x="6068043" y="0"/>
                </a:lnTo>
                <a:lnTo>
                  <a:pt x="6068043" y="5108189"/>
                </a:lnTo>
                <a:lnTo>
                  <a:pt x="0" y="5108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1977116" y="2288050"/>
            <a:ext cx="7390474" cy="7567077"/>
          </a:xfrm>
          <a:prstGeom prst="rect">
            <a:avLst/>
          </a:prstGeom>
        </p:spPr>
        <p:txBody>
          <a:bodyPr lIns="0" tIns="0" rIns="0" bIns="0" rtlCol="0" anchor="t">
            <a:spAutoFit/>
          </a:bodyPr>
          <a:lstStyle/>
          <a:p>
            <a:pPr marL="0" lvl="0" indent="0" algn="ctr">
              <a:lnSpc>
                <a:spcPts val="5017"/>
              </a:lnSpc>
            </a:pPr>
            <a:r>
              <a:rPr lang="en-US" sz="3583">
                <a:solidFill>
                  <a:srgbClr val="000000"/>
                </a:solidFill>
                <a:latin typeface="Bryndan Write"/>
                <a:ea typeface="Bryndan Write"/>
                <a:cs typeface="Bryndan Write"/>
                <a:sym typeface="Bryndan Write"/>
              </a:rPr>
              <a:t>Aplikacja służy</a:t>
            </a:r>
            <a:r>
              <a:rPr lang="en-US" sz="3583" u="none" strike="noStrike">
                <a:solidFill>
                  <a:srgbClr val="000000"/>
                </a:solidFill>
                <a:latin typeface="Bryndan Write"/>
                <a:ea typeface="Bryndan Write"/>
                <a:cs typeface="Bryndan Write"/>
                <a:sym typeface="Bryndan Write"/>
              </a:rPr>
              <a:t> do informowania użytkowników o zagrożeniach i sytuacjach kryzysowych w ich okolicy. Udostępnia powiadomienia o niebezpieczeństwach, takich jak pożary, powodzie, wypadki czy katastrofy oraz zawiera porady, jak bezpiecznie postępować w danej sytuacji. Dzięki niej użytkownik może szybciej zareagować i lepiej przygotować się na zagrożenia.</a:t>
            </a:r>
          </a:p>
          <a:p>
            <a:pPr marL="0" lvl="0" indent="0" algn="ctr">
              <a:lnSpc>
                <a:spcPts val="5017"/>
              </a:lnSpc>
            </a:pPr>
            <a:endParaRPr lang="en-US" sz="3583" u="none" strike="noStrike">
              <a:solidFill>
                <a:srgbClr val="000000"/>
              </a:solidFill>
              <a:latin typeface="Bryndan Write"/>
              <a:ea typeface="Bryndan Write"/>
              <a:cs typeface="Bryndan Write"/>
              <a:sym typeface="Bryndan Write"/>
            </a:endParaRPr>
          </a:p>
        </p:txBody>
      </p:sp>
      <p:sp>
        <p:nvSpPr>
          <p:cNvPr id="10" name="TextBox 10"/>
          <p:cNvSpPr txBox="1"/>
          <p:nvPr/>
        </p:nvSpPr>
        <p:spPr>
          <a:xfrm>
            <a:off x="1473917" y="997027"/>
            <a:ext cx="8464131" cy="1282593"/>
          </a:xfrm>
          <a:prstGeom prst="rect">
            <a:avLst/>
          </a:prstGeom>
        </p:spPr>
        <p:txBody>
          <a:bodyPr lIns="0" tIns="0" rIns="0" bIns="0" rtlCol="0" anchor="t">
            <a:spAutoFit/>
          </a:bodyPr>
          <a:lstStyle/>
          <a:p>
            <a:pPr marL="0" lvl="0" indent="0" algn="ctr">
              <a:lnSpc>
                <a:spcPts val="9620"/>
              </a:lnSpc>
              <a:spcBef>
                <a:spcPct val="0"/>
              </a:spcBef>
            </a:pPr>
            <a:r>
              <a:rPr lang="en-US" sz="9620">
                <a:solidFill>
                  <a:srgbClr val="FFFFFF"/>
                </a:solidFill>
                <a:latin typeface="Pagkaki"/>
                <a:ea typeface="Pagkaki"/>
                <a:cs typeface="Pagkaki"/>
                <a:sym typeface="Pagkaki"/>
              </a:rPr>
              <a:t>STAY SAFE</a:t>
            </a:r>
          </a:p>
        </p:txBody>
      </p:sp>
      <p:sp>
        <p:nvSpPr>
          <p:cNvPr id="11" name="Freeform 11"/>
          <p:cNvSpPr/>
          <p:nvPr/>
        </p:nvSpPr>
        <p:spPr>
          <a:xfrm>
            <a:off x="13601700" y="832907"/>
            <a:ext cx="3657600" cy="1569443"/>
          </a:xfrm>
          <a:custGeom>
            <a:avLst/>
            <a:gdLst/>
            <a:ahLst/>
            <a:cxnLst/>
            <a:rect l="l" t="t" r="r" b="b"/>
            <a:pathLst>
              <a:path w="3657600" h="1569443">
                <a:moveTo>
                  <a:pt x="0" y="0"/>
                </a:moveTo>
                <a:lnTo>
                  <a:pt x="3657600" y="0"/>
                </a:lnTo>
                <a:lnTo>
                  <a:pt x="3657600" y="1569443"/>
                </a:lnTo>
                <a:lnTo>
                  <a:pt x="0" y="15694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flipH="1">
            <a:off x="14859868" y="2402350"/>
            <a:ext cx="4643359" cy="5939180"/>
          </a:xfrm>
          <a:custGeom>
            <a:avLst/>
            <a:gdLst/>
            <a:ahLst/>
            <a:cxnLst/>
            <a:rect l="l" t="t" r="r" b="b"/>
            <a:pathLst>
              <a:path w="4643359" h="5939180">
                <a:moveTo>
                  <a:pt x="4643360" y="0"/>
                </a:moveTo>
                <a:lnTo>
                  <a:pt x="0" y="0"/>
                </a:lnTo>
                <a:lnTo>
                  <a:pt x="0" y="5939180"/>
                </a:lnTo>
                <a:lnTo>
                  <a:pt x="4643360" y="5939180"/>
                </a:lnTo>
                <a:lnTo>
                  <a:pt x="464336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flipH="1">
            <a:off x="10478698" y="1547835"/>
            <a:ext cx="2025792" cy="1837946"/>
          </a:xfrm>
          <a:custGeom>
            <a:avLst/>
            <a:gdLst/>
            <a:ahLst/>
            <a:cxnLst/>
            <a:rect l="l" t="t" r="r" b="b"/>
            <a:pathLst>
              <a:path w="2025792" h="1837946">
                <a:moveTo>
                  <a:pt x="2025793" y="0"/>
                </a:moveTo>
                <a:lnTo>
                  <a:pt x="0" y="0"/>
                </a:lnTo>
                <a:lnTo>
                  <a:pt x="0" y="1837947"/>
                </a:lnTo>
                <a:lnTo>
                  <a:pt x="2025793" y="1837947"/>
                </a:lnTo>
                <a:lnTo>
                  <a:pt x="2025793"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flipH="1">
            <a:off x="-448427" y="326191"/>
            <a:ext cx="2954254" cy="1267643"/>
          </a:xfrm>
          <a:custGeom>
            <a:avLst/>
            <a:gdLst/>
            <a:ahLst/>
            <a:cxnLst/>
            <a:rect l="l" t="t" r="r" b="b"/>
            <a:pathLst>
              <a:path w="2954254" h="1267643">
                <a:moveTo>
                  <a:pt x="2954254" y="0"/>
                </a:moveTo>
                <a:lnTo>
                  <a:pt x="0" y="0"/>
                </a:lnTo>
                <a:lnTo>
                  <a:pt x="0" y="1267643"/>
                </a:lnTo>
                <a:lnTo>
                  <a:pt x="2954254" y="1267643"/>
                </a:lnTo>
                <a:lnTo>
                  <a:pt x="2954254"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9807612" y="4696909"/>
            <a:ext cx="1683983" cy="1632485"/>
          </a:xfrm>
          <a:custGeom>
            <a:avLst/>
            <a:gdLst/>
            <a:ahLst/>
            <a:cxnLst/>
            <a:rect l="l" t="t" r="r" b="b"/>
            <a:pathLst>
              <a:path w="1683983" h="1632485">
                <a:moveTo>
                  <a:pt x="0" y="0"/>
                </a:moveTo>
                <a:lnTo>
                  <a:pt x="1683983" y="0"/>
                </a:lnTo>
                <a:lnTo>
                  <a:pt x="1683983" y="1632485"/>
                </a:lnTo>
                <a:lnTo>
                  <a:pt x="0" y="1632485"/>
                </a:lnTo>
                <a:lnTo>
                  <a:pt x="0" y="0"/>
                </a:lnTo>
                <a:close/>
              </a:path>
            </a:pathLst>
          </a:custGeom>
          <a:blipFill>
            <a:blip r:embed="rId15"/>
            <a:stretch>
              <a:fillRect/>
            </a:stretch>
          </a:blipFill>
        </p:spPr>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rot="-8601357" flipV="1">
            <a:off x="-15501426" y="1243592"/>
            <a:ext cx="34183646" cy="9998716"/>
          </a:xfrm>
          <a:custGeom>
            <a:avLst/>
            <a:gdLst/>
            <a:ahLst/>
            <a:cxnLst/>
            <a:rect l="l" t="t" r="r" b="b"/>
            <a:pathLst>
              <a:path w="34183646" h="9998716">
                <a:moveTo>
                  <a:pt x="0" y="9998717"/>
                </a:moveTo>
                <a:lnTo>
                  <a:pt x="34183646" y="9998717"/>
                </a:lnTo>
                <a:lnTo>
                  <a:pt x="34183646" y="0"/>
                </a:lnTo>
                <a:lnTo>
                  <a:pt x="0" y="0"/>
                </a:lnTo>
                <a:lnTo>
                  <a:pt x="0" y="9998717"/>
                </a:lnTo>
                <a:close/>
              </a:path>
            </a:pathLst>
          </a:custGeom>
          <a:blipFill>
            <a:blip r:embed="rId2"/>
            <a:stretch>
              <a:fillRect/>
            </a:stretch>
          </a:blipFill>
        </p:spPr>
      </p:sp>
      <p:sp>
        <p:nvSpPr>
          <p:cNvPr id="3" name="Freeform 3"/>
          <p:cNvSpPr/>
          <p:nvPr/>
        </p:nvSpPr>
        <p:spPr>
          <a:xfrm>
            <a:off x="10361675" y="6595375"/>
            <a:ext cx="2362331" cy="1427064"/>
          </a:xfrm>
          <a:custGeom>
            <a:avLst/>
            <a:gdLst/>
            <a:ahLst/>
            <a:cxnLst/>
            <a:rect l="l" t="t" r="r" b="b"/>
            <a:pathLst>
              <a:path w="2362331" h="1427064">
                <a:moveTo>
                  <a:pt x="0" y="0"/>
                </a:moveTo>
                <a:lnTo>
                  <a:pt x="2362331" y="0"/>
                </a:lnTo>
                <a:lnTo>
                  <a:pt x="2362331" y="1427065"/>
                </a:lnTo>
                <a:lnTo>
                  <a:pt x="0" y="14270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8188966">
            <a:off x="-4844874" y="2908059"/>
            <a:ext cx="25893391" cy="5084520"/>
          </a:xfrm>
          <a:custGeom>
            <a:avLst/>
            <a:gdLst/>
            <a:ahLst/>
            <a:cxnLst/>
            <a:rect l="l" t="t" r="r" b="b"/>
            <a:pathLst>
              <a:path w="25893391" h="5084520">
                <a:moveTo>
                  <a:pt x="0" y="0"/>
                </a:moveTo>
                <a:lnTo>
                  <a:pt x="25893391" y="0"/>
                </a:lnTo>
                <a:lnTo>
                  <a:pt x="25893391" y="5084520"/>
                </a:lnTo>
                <a:lnTo>
                  <a:pt x="0" y="50845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9588451" y="2900047"/>
            <a:ext cx="8116680" cy="5223447"/>
            <a:chOff x="0" y="0"/>
            <a:chExt cx="1417453" cy="912194"/>
          </a:xfrm>
        </p:grpSpPr>
        <p:sp>
          <p:nvSpPr>
            <p:cNvPr id="6" name="Freeform 6"/>
            <p:cNvSpPr/>
            <p:nvPr/>
          </p:nvSpPr>
          <p:spPr>
            <a:xfrm>
              <a:off x="0" y="0"/>
              <a:ext cx="1417453" cy="912195"/>
            </a:xfrm>
            <a:custGeom>
              <a:avLst/>
              <a:gdLst/>
              <a:ahLst/>
              <a:cxnLst/>
              <a:rect l="l" t="t" r="r" b="b"/>
              <a:pathLst>
                <a:path w="1417453" h="912195">
                  <a:moveTo>
                    <a:pt x="20030" y="0"/>
                  </a:moveTo>
                  <a:lnTo>
                    <a:pt x="1397423" y="0"/>
                  </a:lnTo>
                  <a:cubicBezTo>
                    <a:pt x="1402735" y="0"/>
                    <a:pt x="1407830" y="2110"/>
                    <a:pt x="1411586" y="5867"/>
                  </a:cubicBezTo>
                  <a:cubicBezTo>
                    <a:pt x="1415343" y="9623"/>
                    <a:pt x="1417453" y="14718"/>
                    <a:pt x="1417453" y="20030"/>
                  </a:cubicBezTo>
                  <a:lnTo>
                    <a:pt x="1417453" y="892164"/>
                  </a:lnTo>
                  <a:cubicBezTo>
                    <a:pt x="1417453" y="897477"/>
                    <a:pt x="1415343" y="902571"/>
                    <a:pt x="1411586" y="906328"/>
                  </a:cubicBezTo>
                  <a:cubicBezTo>
                    <a:pt x="1407830" y="910084"/>
                    <a:pt x="1402735" y="912195"/>
                    <a:pt x="1397423" y="912195"/>
                  </a:cubicBezTo>
                  <a:lnTo>
                    <a:pt x="20030" y="912195"/>
                  </a:lnTo>
                  <a:cubicBezTo>
                    <a:pt x="14718" y="912195"/>
                    <a:pt x="9623" y="910084"/>
                    <a:pt x="5867" y="906328"/>
                  </a:cubicBezTo>
                  <a:cubicBezTo>
                    <a:pt x="2110" y="902571"/>
                    <a:pt x="0" y="897477"/>
                    <a:pt x="0" y="892164"/>
                  </a:cubicBezTo>
                  <a:lnTo>
                    <a:pt x="0" y="20030"/>
                  </a:lnTo>
                  <a:cubicBezTo>
                    <a:pt x="0" y="14718"/>
                    <a:pt x="2110" y="9623"/>
                    <a:pt x="5867" y="5867"/>
                  </a:cubicBezTo>
                  <a:cubicBezTo>
                    <a:pt x="9623" y="2110"/>
                    <a:pt x="14718" y="0"/>
                    <a:pt x="20030" y="0"/>
                  </a:cubicBezTo>
                  <a:close/>
                </a:path>
              </a:pathLst>
            </a:custGeom>
            <a:solidFill>
              <a:srgbClr val="FFC93C"/>
            </a:solidFill>
          </p:spPr>
        </p:sp>
        <p:sp>
          <p:nvSpPr>
            <p:cNvPr id="7" name="TextBox 7"/>
            <p:cNvSpPr txBox="1"/>
            <p:nvPr/>
          </p:nvSpPr>
          <p:spPr>
            <a:xfrm>
              <a:off x="0" y="-38100"/>
              <a:ext cx="1417453" cy="950294"/>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6376736" y="519069"/>
            <a:ext cx="2362331" cy="1427064"/>
          </a:xfrm>
          <a:custGeom>
            <a:avLst/>
            <a:gdLst/>
            <a:ahLst/>
            <a:cxnLst/>
            <a:rect l="l" t="t" r="r" b="b"/>
            <a:pathLst>
              <a:path w="2362331" h="1427064">
                <a:moveTo>
                  <a:pt x="0" y="0"/>
                </a:moveTo>
                <a:lnTo>
                  <a:pt x="2362331" y="0"/>
                </a:lnTo>
                <a:lnTo>
                  <a:pt x="2362331" y="1427064"/>
                </a:lnTo>
                <a:lnTo>
                  <a:pt x="0" y="14270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9439841" y="1346901"/>
            <a:ext cx="8413901" cy="1553146"/>
          </a:xfrm>
          <a:prstGeom prst="rect">
            <a:avLst/>
          </a:prstGeom>
        </p:spPr>
        <p:txBody>
          <a:bodyPr lIns="0" tIns="0" rIns="0" bIns="0" rtlCol="0" anchor="t">
            <a:spAutoFit/>
          </a:bodyPr>
          <a:lstStyle/>
          <a:p>
            <a:pPr marL="0" lvl="0" indent="0" algn="ctr">
              <a:lnSpc>
                <a:spcPts val="5989"/>
              </a:lnSpc>
              <a:spcBef>
                <a:spcPct val="0"/>
              </a:spcBef>
            </a:pPr>
            <a:r>
              <a:rPr lang="en-US" sz="5989">
                <a:solidFill>
                  <a:srgbClr val="FFFFFF"/>
                </a:solidFill>
                <a:latin typeface="Pagkaki"/>
                <a:ea typeface="Pagkaki"/>
                <a:cs typeface="Pagkaki"/>
                <a:sym typeface="Pagkaki"/>
              </a:rPr>
              <a:t> 10. ZA GRANICĘ ZABIERZ ZE SOBĄ KARTĘ EKUZ</a:t>
            </a:r>
          </a:p>
        </p:txBody>
      </p:sp>
      <p:sp>
        <p:nvSpPr>
          <p:cNvPr id="10" name="Freeform 10"/>
          <p:cNvSpPr/>
          <p:nvPr/>
        </p:nvSpPr>
        <p:spPr>
          <a:xfrm rot="2032379">
            <a:off x="-435135" y="7944069"/>
            <a:ext cx="2249142" cy="3272561"/>
          </a:xfrm>
          <a:custGeom>
            <a:avLst/>
            <a:gdLst/>
            <a:ahLst/>
            <a:cxnLst/>
            <a:rect l="l" t="t" r="r" b="b"/>
            <a:pathLst>
              <a:path w="2249142" h="3272561">
                <a:moveTo>
                  <a:pt x="0" y="0"/>
                </a:moveTo>
                <a:lnTo>
                  <a:pt x="2249142" y="0"/>
                </a:lnTo>
                <a:lnTo>
                  <a:pt x="2249142" y="3272561"/>
                </a:lnTo>
                <a:lnTo>
                  <a:pt x="0" y="32725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689436" y="847388"/>
            <a:ext cx="2444495" cy="2197490"/>
          </a:xfrm>
          <a:custGeom>
            <a:avLst/>
            <a:gdLst/>
            <a:ahLst/>
            <a:cxnLst/>
            <a:rect l="l" t="t" r="r" b="b"/>
            <a:pathLst>
              <a:path w="2444495" h="2197490">
                <a:moveTo>
                  <a:pt x="0" y="0"/>
                </a:moveTo>
                <a:lnTo>
                  <a:pt x="2444495" y="0"/>
                </a:lnTo>
                <a:lnTo>
                  <a:pt x="2444495" y="2197490"/>
                </a:lnTo>
                <a:lnTo>
                  <a:pt x="0" y="21974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427765" flipH="1">
            <a:off x="3494050" y="5685920"/>
            <a:ext cx="3419614" cy="2755157"/>
          </a:xfrm>
          <a:custGeom>
            <a:avLst/>
            <a:gdLst/>
            <a:ahLst/>
            <a:cxnLst/>
            <a:rect l="l" t="t" r="r" b="b"/>
            <a:pathLst>
              <a:path w="3419614" h="2755157">
                <a:moveTo>
                  <a:pt x="3419614" y="0"/>
                </a:moveTo>
                <a:lnTo>
                  <a:pt x="0" y="0"/>
                </a:lnTo>
                <a:lnTo>
                  <a:pt x="0" y="2755157"/>
                </a:lnTo>
                <a:lnTo>
                  <a:pt x="3419614" y="2755157"/>
                </a:lnTo>
                <a:lnTo>
                  <a:pt x="3419614" y="0"/>
                </a:lnTo>
                <a:close/>
              </a:path>
            </a:pathLst>
          </a:custGeom>
          <a:blipFill>
            <a:blip r:embed="rId11"/>
            <a:stretch>
              <a:fillRect t="-963" r="-3082" b="-963"/>
            </a:stretch>
          </a:blipFill>
        </p:spPr>
      </p:sp>
      <p:sp>
        <p:nvSpPr>
          <p:cNvPr id="13" name="Freeform 13"/>
          <p:cNvSpPr/>
          <p:nvPr/>
        </p:nvSpPr>
        <p:spPr>
          <a:xfrm>
            <a:off x="5739490" y="-1260421"/>
            <a:ext cx="4724663" cy="2854129"/>
          </a:xfrm>
          <a:custGeom>
            <a:avLst/>
            <a:gdLst/>
            <a:ahLst/>
            <a:cxnLst/>
            <a:rect l="l" t="t" r="r" b="b"/>
            <a:pathLst>
              <a:path w="4724663" h="2854129">
                <a:moveTo>
                  <a:pt x="0" y="0"/>
                </a:moveTo>
                <a:lnTo>
                  <a:pt x="4724663" y="0"/>
                </a:lnTo>
                <a:lnTo>
                  <a:pt x="4724663" y="2854129"/>
                </a:lnTo>
                <a:lnTo>
                  <a:pt x="0" y="28541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a:off x="14516211" y="8711568"/>
            <a:ext cx="4724663" cy="2854129"/>
          </a:xfrm>
          <a:custGeom>
            <a:avLst/>
            <a:gdLst/>
            <a:ahLst/>
            <a:cxnLst/>
            <a:rect l="l" t="t" r="r" b="b"/>
            <a:pathLst>
              <a:path w="4724663" h="2854129">
                <a:moveTo>
                  <a:pt x="0" y="0"/>
                </a:moveTo>
                <a:lnTo>
                  <a:pt x="4724663" y="0"/>
                </a:lnTo>
                <a:lnTo>
                  <a:pt x="4724663" y="2854128"/>
                </a:lnTo>
                <a:lnTo>
                  <a:pt x="0" y="28541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15"/>
          <p:cNvSpPr/>
          <p:nvPr/>
        </p:nvSpPr>
        <p:spPr>
          <a:xfrm rot="-1465761">
            <a:off x="5036689" y="9114212"/>
            <a:ext cx="2620952" cy="1572571"/>
          </a:xfrm>
          <a:custGeom>
            <a:avLst/>
            <a:gdLst/>
            <a:ahLst/>
            <a:cxnLst/>
            <a:rect l="l" t="t" r="r" b="b"/>
            <a:pathLst>
              <a:path w="2620952" h="1572571">
                <a:moveTo>
                  <a:pt x="0" y="0"/>
                </a:moveTo>
                <a:lnTo>
                  <a:pt x="2620952" y="0"/>
                </a:lnTo>
                <a:lnTo>
                  <a:pt x="2620952" y="1572571"/>
                </a:lnTo>
                <a:lnTo>
                  <a:pt x="0" y="15725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TextBox 16"/>
          <p:cNvSpPr txBox="1"/>
          <p:nvPr/>
        </p:nvSpPr>
        <p:spPr>
          <a:xfrm>
            <a:off x="9788439" y="3072768"/>
            <a:ext cx="7716705" cy="5351780"/>
          </a:xfrm>
          <a:prstGeom prst="rect">
            <a:avLst/>
          </a:prstGeom>
        </p:spPr>
        <p:txBody>
          <a:bodyPr lIns="0" tIns="0" rIns="0" bIns="0" rtlCol="0" anchor="t">
            <a:spAutoFit/>
          </a:bodyPr>
          <a:lstStyle/>
          <a:p>
            <a:pPr algn="ctr">
              <a:lnSpc>
                <a:spcPts val="5320"/>
              </a:lnSpc>
            </a:pPr>
            <a:r>
              <a:rPr lang="en-US" sz="3800">
                <a:solidFill>
                  <a:srgbClr val="000000"/>
                </a:solidFill>
                <a:latin typeface="Bryndan Write"/>
                <a:ea typeface="Bryndan Write"/>
                <a:cs typeface="Bryndan Write"/>
                <a:sym typeface="Bryndan Write"/>
              </a:rPr>
              <a:t>Europejska Karta Ubezpieczenia Zdrowotnego (EKUZ) to dokument, który umożliwia dostęp do niezbędnej opieki zdrowotnej podczas pobytu w krajach </a:t>
            </a:r>
          </a:p>
          <a:p>
            <a:pPr algn="ctr">
              <a:lnSpc>
                <a:spcPts val="5320"/>
              </a:lnSpc>
            </a:pPr>
            <a:r>
              <a:rPr lang="en-US" sz="3800">
                <a:solidFill>
                  <a:srgbClr val="000000"/>
                </a:solidFill>
                <a:latin typeface="Bryndan Write"/>
                <a:ea typeface="Bryndan Write"/>
                <a:cs typeface="Bryndan Write"/>
                <a:sym typeface="Bryndan Write"/>
              </a:rPr>
              <a:t>Unii Europejskiej oraz kilku innych</a:t>
            </a:r>
          </a:p>
          <a:p>
            <a:pPr algn="ctr">
              <a:lnSpc>
                <a:spcPts val="5320"/>
              </a:lnSpc>
            </a:pPr>
            <a:r>
              <a:rPr lang="en-US" sz="3800">
                <a:solidFill>
                  <a:srgbClr val="000000"/>
                </a:solidFill>
                <a:latin typeface="Bryndan Write"/>
                <a:ea typeface="Bryndan Write"/>
                <a:cs typeface="Bryndan Write"/>
                <a:sym typeface="Bryndan Write"/>
              </a:rPr>
              <a:t>(np. Norwegia, Szwajcaria, Islandia).</a:t>
            </a:r>
          </a:p>
          <a:p>
            <a:pPr marL="0" lvl="0" indent="0" algn="ctr">
              <a:lnSpc>
                <a:spcPts val="5320"/>
              </a:lnSpc>
              <a:spcBef>
                <a:spcPct val="0"/>
              </a:spcBef>
            </a:pPr>
            <a:endParaRPr lang="en-US" sz="3800">
              <a:solidFill>
                <a:srgbClr val="000000"/>
              </a:solidFill>
              <a:latin typeface="Bryndan Write"/>
              <a:ea typeface="Bryndan Write"/>
              <a:cs typeface="Bryndan Write"/>
              <a:sym typeface="Bryndan Write"/>
            </a:endParaRPr>
          </a:p>
        </p:txBody>
      </p:sp>
      <p:sp>
        <p:nvSpPr>
          <p:cNvPr id="17" name="Freeform 17"/>
          <p:cNvSpPr/>
          <p:nvPr/>
        </p:nvSpPr>
        <p:spPr>
          <a:xfrm>
            <a:off x="5826587" y="264328"/>
            <a:ext cx="3919530" cy="3648726"/>
          </a:xfrm>
          <a:custGeom>
            <a:avLst/>
            <a:gdLst/>
            <a:ahLst/>
            <a:cxnLst/>
            <a:rect l="l" t="t" r="r" b="b"/>
            <a:pathLst>
              <a:path w="3919530" h="3648726">
                <a:moveTo>
                  <a:pt x="0" y="0"/>
                </a:moveTo>
                <a:lnTo>
                  <a:pt x="3919530" y="0"/>
                </a:lnTo>
                <a:lnTo>
                  <a:pt x="3919530" y="3648726"/>
                </a:lnTo>
                <a:lnTo>
                  <a:pt x="0" y="364872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6421443" y="5937065"/>
            <a:ext cx="26582934" cy="4349935"/>
          </a:xfrm>
          <a:custGeom>
            <a:avLst/>
            <a:gdLst/>
            <a:ahLst/>
            <a:cxnLst/>
            <a:rect l="l" t="t" r="r" b="b"/>
            <a:pathLst>
              <a:path w="26582934" h="4349935">
                <a:moveTo>
                  <a:pt x="0" y="0"/>
                </a:moveTo>
                <a:lnTo>
                  <a:pt x="26582933" y="0"/>
                </a:lnTo>
                <a:lnTo>
                  <a:pt x="26582933" y="4349935"/>
                </a:lnTo>
                <a:lnTo>
                  <a:pt x="0" y="43499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2566422" y="2030816"/>
            <a:ext cx="6000127" cy="8229600"/>
          </a:xfrm>
          <a:custGeom>
            <a:avLst/>
            <a:gdLst/>
            <a:ahLst/>
            <a:cxnLst/>
            <a:rect l="l" t="t" r="r" b="b"/>
            <a:pathLst>
              <a:path w="6000127" h="8229600">
                <a:moveTo>
                  <a:pt x="6000127" y="0"/>
                </a:moveTo>
                <a:lnTo>
                  <a:pt x="0" y="0"/>
                </a:lnTo>
                <a:lnTo>
                  <a:pt x="0" y="8229600"/>
                </a:lnTo>
                <a:lnTo>
                  <a:pt x="6000127" y="8229600"/>
                </a:lnTo>
                <a:lnTo>
                  <a:pt x="600012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00000" flipV="1">
            <a:off x="-441404" y="8017409"/>
            <a:ext cx="19259197" cy="5633315"/>
          </a:xfrm>
          <a:custGeom>
            <a:avLst/>
            <a:gdLst/>
            <a:ahLst/>
            <a:cxnLst/>
            <a:rect l="l" t="t" r="r" b="b"/>
            <a:pathLst>
              <a:path w="19259197" h="5633315">
                <a:moveTo>
                  <a:pt x="0" y="5633315"/>
                </a:moveTo>
                <a:lnTo>
                  <a:pt x="19259198" y="5633315"/>
                </a:lnTo>
                <a:lnTo>
                  <a:pt x="19259198" y="0"/>
                </a:lnTo>
                <a:lnTo>
                  <a:pt x="0" y="0"/>
                </a:lnTo>
                <a:lnTo>
                  <a:pt x="0" y="5633315"/>
                </a:lnTo>
                <a:close/>
              </a:path>
            </a:pathLst>
          </a:custGeom>
          <a:blipFill>
            <a:blip r:embed="rId6"/>
            <a:stretch>
              <a:fillRect/>
            </a:stretch>
          </a:blipFill>
        </p:spPr>
      </p:sp>
      <p:sp>
        <p:nvSpPr>
          <p:cNvPr id="5" name="TextBox 5"/>
          <p:cNvSpPr txBox="1"/>
          <p:nvPr/>
        </p:nvSpPr>
        <p:spPr>
          <a:xfrm>
            <a:off x="4935427" y="1121259"/>
            <a:ext cx="8505535" cy="868766"/>
          </a:xfrm>
          <a:prstGeom prst="rect">
            <a:avLst/>
          </a:prstGeom>
        </p:spPr>
        <p:txBody>
          <a:bodyPr lIns="0" tIns="0" rIns="0" bIns="0" rtlCol="0" anchor="t">
            <a:spAutoFit/>
          </a:bodyPr>
          <a:lstStyle/>
          <a:p>
            <a:pPr marL="0" lvl="0" indent="0" algn="ctr">
              <a:lnSpc>
                <a:spcPts val="6590"/>
              </a:lnSpc>
              <a:spcBef>
                <a:spcPct val="0"/>
              </a:spcBef>
            </a:pPr>
            <a:r>
              <a:rPr lang="en-US" sz="6590">
                <a:solidFill>
                  <a:srgbClr val="FFFFFF"/>
                </a:solidFill>
                <a:latin typeface="Pagkaki"/>
                <a:ea typeface="Pagkaki"/>
                <a:cs typeface="Pagkaki"/>
                <a:sym typeface="Pagkaki"/>
              </a:rPr>
              <a:t>CO DAJE</a:t>
            </a:r>
          </a:p>
        </p:txBody>
      </p:sp>
      <p:sp>
        <p:nvSpPr>
          <p:cNvPr id="6" name="TextBox 6"/>
          <p:cNvSpPr txBox="1"/>
          <p:nvPr/>
        </p:nvSpPr>
        <p:spPr>
          <a:xfrm>
            <a:off x="4935427" y="1951422"/>
            <a:ext cx="8505535" cy="1267958"/>
          </a:xfrm>
          <a:prstGeom prst="rect">
            <a:avLst/>
          </a:prstGeom>
        </p:spPr>
        <p:txBody>
          <a:bodyPr lIns="0" tIns="0" rIns="0" bIns="0" rtlCol="0" anchor="t">
            <a:spAutoFit/>
          </a:bodyPr>
          <a:lstStyle/>
          <a:p>
            <a:pPr marL="0" lvl="0" indent="0" algn="ctr">
              <a:lnSpc>
                <a:spcPts val="9539"/>
              </a:lnSpc>
              <a:spcBef>
                <a:spcPct val="0"/>
              </a:spcBef>
            </a:pPr>
            <a:r>
              <a:rPr lang="en-US" sz="9539">
                <a:solidFill>
                  <a:srgbClr val="FFFFFF"/>
                </a:solidFill>
                <a:latin typeface="Pagkaki"/>
                <a:ea typeface="Pagkaki"/>
                <a:cs typeface="Pagkaki"/>
                <a:sym typeface="Pagkaki"/>
              </a:rPr>
              <a:t>KARTA EKUZ?</a:t>
            </a:r>
          </a:p>
        </p:txBody>
      </p:sp>
      <p:grpSp>
        <p:nvGrpSpPr>
          <p:cNvPr id="7" name="Group 7"/>
          <p:cNvGrpSpPr/>
          <p:nvPr/>
        </p:nvGrpSpPr>
        <p:grpSpPr>
          <a:xfrm>
            <a:off x="5321214" y="3004535"/>
            <a:ext cx="7645370" cy="1237851"/>
            <a:chOff x="0" y="0"/>
            <a:chExt cx="2007920" cy="325099"/>
          </a:xfrm>
        </p:grpSpPr>
        <p:sp>
          <p:nvSpPr>
            <p:cNvPr id="8" name="Freeform 8"/>
            <p:cNvSpPr/>
            <p:nvPr/>
          </p:nvSpPr>
          <p:spPr>
            <a:xfrm>
              <a:off x="0" y="0"/>
              <a:ext cx="2007920" cy="325099"/>
            </a:xfrm>
            <a:custGeom>
              <a:avLst/>
              <a:gdLst/>
              <a:ahLst/>
              <a:cxnLst/>
              <a:rect l="l" t="t" r="r" b="b"/>
              <a:pathLst>
                <a:path w="2007920" h="325099">
                  <a:moveTo>
                    <a:pt x="21265" y="0"/>
                  </a:moveTo>
                  <a:lnTo>
                    <a:pt x="1986655" y="0"/>
                  </a:lnTo>
                  <a:cubicBezTo>
                    <a:pt x="1998400" y="0"/>
                    <a:pt x="2007920" y="9521"/>
                    <a:pt x="2007920" y="21265"/>
                  </a:cubicBezTo>
                  <a:lnTo>
                    <a:pt x="2007920" y="303834"/>
                  </a:lnTo>
                  <a:cubicBezTo>
                    <a:pt x="2007920" y="315579"/>
                    <a:pt x="1998400" y="325099"/>
                    <a:pt x="1986655" y="325099"/>
                  </a:cubicBezTo>
                  <a:lnTo>
                    <a:pt x="21265" y="325099"/>
                  </a:lnTo>
                  <a:cubicBezTo>
                    <a:pt x="15625" y="325099"/>
                    <a:pt x="10216" y="322859"/>
                    <a:pt x="6228" y="318871"/>
                  </a:cubicBezTo>
                  <a:cubicBezTo>
                    <a:pt x="2240" y="314883"/>
                    <a:pt x="0" y="309474"/>
                    <a:pt x="0" y="303834"/>
                  </a:cubicBezTo>
                  <a:lnTo>
                    <a:pt x="0" y="21265"/>
                  </a:lnTo>
                  <a:cubicBezTo>
                    <a:pt x="0" y="9521"/>
                    <a:pt x="9521" y="0"/>
                    <a:pt x="21265" y="0"/>
                  </a:cubicBezTo>
                  <a:close/>
                </a:path>
              </a:pathLst>
            </a:custGeom>
            <a:solidFill>
              <a:srgbClr val="FFC93C"/>
            </a:solidFill>
          </p:spPr>
        </p:sp>
        <p:sp>
          <p:nvSpPr>
            <p:cNvPr id="9" name="TextBox 9"/>
            <p:cNvSpPr txBox="1"/>
            <p:nvPr/>
          </p:nvSpPr>
          <p:spPr>
            <a:xfrm>
              <a:off x="0" y="-38100"/>
              <a:ext cx="2007920" cy="363199"/>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5321214" y="4427914"/>
            <a:ext cx="7645370" cy="2498254"/>
            <a:chOff x="0" y="0"/>
            <a:chExt cx="2007920" cy="656122"/>
          </a:xfrm>
        </p:grpSpPr>
        <p:sp>
          <p:nvSpPr>
            <p:cNvPr id="11" name="Freeform 11"/>
            <p:cNvSpPr/>
            <p:nvPr/>
          </p:nvSpPr>
          <p:spPr>
            <a:xfrm>
              <a:off x="0" y="0"/>
              <a:ext cx="2007920" cy="656122"/>
            </a:xfrm>
            <a:custGeom>
              <a:avLst/>
              <a:gdLst/>
              <a:ahLst/>
              <a:cxnLst/>
              <a:rect l="l" t="t" r="r" b="b"/>
              <a:pathLst>
                <a:path w="2007920" h="656122">
                  <a:moveTo>
                    <a:pt x="21265" y="0"/>
                  </a:moveTo>
                  <a:lnTo>
                    <a:pt x="1986655" y="0"/>
                  </a:lnTo>
                  <a:cubicBezTo>
                    <a:pt x="1998400" y="0"/>
                    <a:pt x="2007920" y="9521"/>
                    <a:pt x="2007920" y="21265"/>
                  </a:cubicBezTo>
                  <a:lnTo>
                    <a:pt x="2007920" y="634857"/>
                  </a:lnTo>
                  <a:cubicBezTo>
                    <a:pt x="2007920" y="646601"/>
                    <a:pt x="1998400" y="656122"/>
                    <a:pt x="1986655" y="656122"/>
                  </a:cubicBezTo>
                  <a:lnTo>
                    <a:pt x="21265" y="656122"/>
                  </a:lnTo>
                  <a:cubicBezTo>
                    <a:pt x="9521" y="656122"/>
                    <a:pt x="0" y="646601"/>
                    <a:pt x="0" y="634857"/>
                  </a:cubicBezTo>
                  <a:lnTo>
                    <a:pt x="0" y="21265"/>
                  </a:lnTo>
                  <a:cubicBezTo>
                    <a:pt x="0" y="9521"/>
                    <a:pt x="9521" y="0"/>
                    <a:pt x="21265" y="0"/>
                  </a:cubicBezTo>
                  <a:close/>
                </a:path>
              </a:pathLst>
            </a:custGeom>
            <a:solidFill>
              <a:srgbClr val="FFC93C"/>
            </a:solidFill>
          </p:spPr>
        </p:sp>
        <p:sp>
          <p:nvSpPr>
            <p:cNvPr id="12" name="TextBox 12"/>
            <p:cNvSpPr txBox="1"/>
            <p:nvPr/>
          </p:nvSpPr>
          <p:spPr>
            <a:xfrm>
              <a:off x="0" y="-38100"/>
              <a:ext cx="2007920" cy="694222"/>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flipH="1">
            <a:off x="16275864" y="175296"/>
            <a:ext cx="3156584" cy="1354462"/>
          </a:xfrm>
          <a:custGeom>
            <a:avLst/>
            <a:gdLst/>
            <a:ahLst/>
            <a:cxnLst/>
            <a:rect l="l" t="t" r="r" b="b"/>
            <a:pathLst>
              <a:path w="3156584" h="1354462">
                <a:moveTo>
                  <a:pt x="3156584" y="0"/>
                </a:moveTo>
                <a:lnTo>
                  <a:pt x="0" y="0"/>
                </a:lnTo>
                <a:lnTo>
                  <a:pt x="0" y="1354462"/>
                </a:lnTo>
                <a:lnTo>
                  <a:pt x="3156584" y="1354462"/>
                </a:lnTo>
                <a:lnTo>
                  <a:pt x="315658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14854093" y="1822265"/>
            <a:ext cx="6000127" cy="8229600"/>
          </a:xfrm>
          <a:custGeom>
            <a:avLst/>
            <a:gdLst/>
            <a:ahLst/>
            <a:cxnLst/>
            <a:rect l="l" t="t" r="r" b="b"/>
            <a:pathLst>
              <a:path w="6000127" h="8229600">
                <a:moveTo>
                  <a:pt x="0" y="0"/>
                </a:moveTo>
                <a:lnTo>
                  <a:pt x="6000126" y="0"/>
                </a:lnTo>
                <a:lnTo>
                  <a:pt x="6000126"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13391714" y="5600711"/>
            <a:ext cx="1775587" cy="1721287"/>
          </a:xfrm>
          <a:custGeom>
            <a:avLst/>
            <a:gdLst/>
            <a:ahLst/>
            <a:cxnLst/>
            <a:rect l="l" t="t" r="r" b="b"/>
            <a:pathLst>
              <a:path w="1775587" h="1721287">
                <a:moveTo>
                  <a:pt x="0" y="0"/>
                </a:moveTo>
                <a:lnTo>
                  <a:pt x="1775587" y="0"/>
                </a:lnTo>
                <a:lnTo>
                  <a:pt x="1775587" y="1721287"/>
                </a:lnTo>
                <a:lnTo>
                  <a:pt x="0" y="1721287"/>
                </a:lnTo>
                <a:lnTo>
                  <a:pt x="0" y="0"/>
                </a:lnTo>
                <a:close/>
              </a:path>
            </a:pathLst>
          </a:custGeom>
          <a:blipFill>
            <a:blip r:embed="rId9"/>
            <a:stretch>
              <a:fillRect/>
            </a:stretch>
          </a:blipFill>
        </p:spPr>
      </p:sp>
      <p:sp>
        <p:nvSpPr>
          <p:cNvPr id="16" name="Freeform 16"/>
          <p:cNvSpPr/>
          <p:nvPr/>
        </p:nvSpPr>
        <p:spPr>
          <a:xfrm flipH="1">
            <a:off x="15167301" y="5941413"/>
            <a:ext cx="2755412" cy="4151990"/>
          </a:xfrm>
          <a:custGeom>
            <a:avLst/>
            <a:gdLst/>
            <a:ahLst/>
            <a:cxnLst/>
            <a:rect l="l" t="t" r="r" b="b"/>
            <a:pathLst>
              <a:path w="2755412" h="4151990">
                <a:moveTo>
                  <a:pt x="2755411" y="0"/>
                </a:moveTo>
                <a:lnTo>
                  <a:pt x="0" y="0"/>
                </a:lnTo>
                <a:lnTo>
                  <a:pt x="0" y="4151991"/>
                </a:lnTo>
                <a:lnTo>
                  <a:pt x="2755411" y="4151991"/>
                </a:lnTo>
                <a:lnTo>
                  <a:pt x="2755411"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TextBox 17"/>
          <p:cNvSpPr txBox="1"/>
          <p:nvPr/>
        </p:nvSpPr>
        <p:spPr>
          <a:xfrm>
            <a:off x="5731073" y="3078548"/>
            <a:ext cx="6914244" cy="1004100"/>
          </a:xfrm>
          <a:prstGeom prst="rect">
            <a:avLst/>
          </a:prstGeom>
        </p:spPr>
        <p:txBody>
          <a:bodyPr lIns="0" tIns="0" rIns="0" bIns="0" rtlCol="0" anchor="t">
            <a:spAutoFit/>
          </a:bodyPr>
          <a:lstStyle/>
          <a:p>
            <a:pPr marL="0" lvl="0" indent="0" algn="ctr">
              <a:lnSpc>
                <a:spcPts val="3934"/>
              </a:lnSpc>
              <a:spcBef>
                <a:spcPct val="0"/>
              </a:spcBef>
            </a:pPr>
            <a:r>
              <a:rPr lang="en-US" sz="2810">
                <a:solidFill>
                  <a:srgbClr val="000000"/>
                </a:solidFill>
                <a:latin typeface="Bryndan Write"/>
                <a:ea typeface="Bryndan Write"/>
                <a:cs typeface="Bryndan Write"/>
                <a:sym typeface="Bryndan Write"/>
              </a:rPr>
              <a:t>Leczenie odbywa się na takich samych zasadach, jak dla obywateli danego kraju.</a:t>
            </a:r>
          </a:p>
        </p:txBody>
      </p:sp>
      <p:sp>
        <p:nvSpPr>
          <p:cNvPr id="18" name="Freeform 18"/>
          <p:cNvSpPr/>
          <p:nvPr/>
        </p:nvSpPr>
        <p:spPr>
          <a:xfrm>
            <a:off x="11498594" y="7167232"/>
            <a:ext cx="3786239" cy="3187325"/>
          </a:xfrm>
          <a:custGeom>
            <a:avLst/>
            <a:gdLst/>
            <a:ahLst/>
            <a:cxnLst/>
            <a:rect l="l" t="t" r="r" b="b"/>
            <a:pathLst>
              <a:path w="3786239" h="3187325">
                <a:moveTo>
                  <a:pt x="0" y="0"/>
                </a:moveTo>
                <a:lnTo>
                  <a:pt x="3786239" y="0"/>
                </a:lnTo>
                <a:lnTo>
                  <a:pt x="3786239" y="3187324"/>
                </a:lnTo>
                <a:lnTo>
                  <a:pt x="0" y="3187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9" name="Group 19"/>
          <p:cNvGrpSpPr/>
          <p:nvPr/>
        </p:nvGrpSpPr>
        <p:grpSpPr>
          <a:xfrm>
            <a:off x="5321214" y="7167232"/>
            <a:ext cx="7645370" cy="1237851"/>
            <a:chOff x="0" y="0"/>
            <a:chExt cx="2007920" cy="325099"/>
          </a:xfrm>
        </p:grpSpPr>
        <p:sp>
          <p:nvSpPr>
            <p:cNvPr id="20" name="Freeform 20"/>
            <p:cNvSpPr/>
            <p:nvPr/>
          </p:nvSpPr>
          <p:spPr>
            <a:xfrm>
              <a:off x="0" y="0"/>
              <a:ext cx="2007920" cy="325099"/>
            </a:xfrm>
            <a:custGeom>
              <a:avLst/>
              <a:gdLst/>
              <a:ahLst/>
              <a:cxnLst/>
              <a:rect l="l" t="t" r="r" b="b"/>
              <a:pathLst>
                <a:path w="2007920" h="325099">
                  <a:moveTo>
                    <a:pt x="21265" y="0"/>
                  </a:moveTo>
                  <a:lnTo>
                    <a:pt x="1986655" y="0"/>
                  </a:lnTo>
                  <a:cubicBezTo>
                    <a:pt x="1998400" y="0"/>
                    <a:pt x="2007920" y="9521"/>
                    <a:pt x="2007920" y="21265"/>
                  </a:cubicBezTo>
                  <a:lnTo>
                    <a:pt x="2007920" y="303834"/>
                  </a:lnTo>
                  <a:cubicBezTo>
                    <a:pt x="2007920" y="315579"/>
                    <a:pt x="1998400" y="325099"/>
                    <a:pt x="1986655" y="325099"/>
                  </a:cubicBezTo>
                  <a:lnTo>
                    <a:pt x="21265" y="325099"/>
                  </a:lnTo>
                  <a:cubicBezTo>
                    <a:pt x="15625" y="325099"/>
                    <a:pt x="10216" y="322859"/>
                    <a:pt x="6228" y="318871"/>
                  </a:cubicBezTo>
                  <a:cubicBezTo>
                    <a:pt x="2240" y="314883"/>
                    <a:pt x="0" y="309474"/>
                    <a:pt x="0" y="303834"/>
                  </a:cubicBezTo>
                  <a:lnTo>
                    <a:pt x="0" y="21265"/>
                  </a:lnTo>
                  <a:cubicBezTo>
                    <a:pt x="0" y="9521"/>
                    <a:pt x="9521" y="0"/>
                    <a:pt x="21265" y="0"/>
                  </a:cubicBezTo>
                  <a:close/>
                </a:path>
              </a:pathLst>
            </a:custGeom>
            <a:solidFill>
              <a:srgbClr val="FFC93C"/>
            </a:solidFill>
          </p:spPr>
        </p:sp>
        <p:sp>
          <p:nvSpPr>
            <p:cNvPr id="21" name="TextBox 21"/>
            <p:cNvSpPr txBox="1"/>
            <p:nvPr/>
          </p:nvSpPr>
          <p:spPr>
            <a:xfrm>
              <a:off x="0" y="-38100"/>
              <a:ext cx="2007920" cy="363199"/>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flipH="1">
            <a:off x="13391714" y="717519"/>
            <a:ext cx="2025792" cy="1837946"/>
          </a:xfrm>
          <a:custGeom>
            <a:avLst/>
            <a:gdLst/>
            <a:ahLst/>
            <a:cxnLst/>
            <a:rect l="l" t="t" r="r" b="b"/>
            <a:pathLst>
              <a:path w="2025792" h="1837946">
                <a:moveTo>
                  <a:pt x="2025792" y="0"/>
                </a:moveTo>
                <a:lnTo>
                  <a:pt x="0" y="0"/>
                </a:lnTo>
                <a:lnTo>
                  <a:pt x="0" y="1837946"/>
                </a:lnTo>
                <a:lnTo>
                  <a:pt x="2025792" y="1837946"/>
                </a:lnTo>
                <a:lnTo>
                  <a:pt x="2025792"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p:cNvSpPr/>
          <p:nvPr/>
        </p:nvSpPr>
        <p:spPr>
          <a:xfrm>
            <a:off x="2865440" y="717519"/>
            <a:ext cx="2025792" cy="1837946"/>
          </a:xfrm>
          <a:custGeom>
            <a:avLst/>
            <a:gdLst/>
            <a:ahLst/>
            <a:cxnLst/>
            <a:rect l="l" t="t" r="r" b="b"/>
            <a:pathLst>
              <a:path w="2025792" h="1837946">
                <a:moveTo>
                  <a:pt x="0" y="0"/>
                </a:moveTo>
                <a:lnTo>
                  <a:pt x="2025792" y="0"/>
                </a:lnTo>
                <a:lnTo>
                  <a:pt x="2025792" y="1837946"/>
                </a:lnTo>
                <a:lnTo>
                  <a:pt x="0" y="183794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4" name="Freeform 24"/>
          <p:cNvSpPr/>
          <p:nvPr/>
        </p:nvSpPr>
        <p:spPr>
          <a:xfrm flipH="1">
            <a:off x="-1144651" y="351469"/>
            <a:ext cx="3156584" cy="1354462"/>
          </a:xfrm>
          <a:custGeom>
            <a:avLst/>
            <a:gdLst/>
            <a:ahLst/>
            <a:cxnLst/>
            <a:rect l="l" t="t" r="r" b="b"/>
            <a:pathLst>
              <a:path w="3156584" h="1354462">
                <a:moveTo>
                  <a:pt x="3156585" y="0"/>
                </a:moveTo>
                <a:lnTo>
                  <a:pt x="0" y="0"/>
                </a:lnTo>
                <a:lnTo>
                  <a:pt x="0" y="1354462"/>
                </a:lnTo>
                <a:lnTo>
                  <a:pt x="3156585" y="1354462"/>
                </a:lnTo>
                <a:lnTo>
                  <a:pt x="3156585"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TextBox 25"/>
          <p:cNvSpPr txBox="1"/>
          <p:nvPr/>
        </p:nvSpPr>
        <p:spPr>
          <a:xfrm>
            <a:off x="5365510" y="7236273"/>
            <a:ext cx="7645370" cy="1500242"/>
          </a:xfrm>
          <a:prstGeom prst="rect">
            <a:avLst/>
          </a:prstGeom>
        </p:spPr>
        <p:txBody>
          <a:bodyPr lIns="0" tIns="0" rIns="0" bIns="0" rtlCol="0" anchor="t">
            <a:spAutoFit/>
          </a:bodyPr>
          <a:lstStyle/>
          <a:p>
            <a:pPr algn="ctr">
              <a:lnSpc>
                <a:spcPts val="3934"/>
              </a:lnSpc>
            </a:pPr>
            <a:r>
              <a:rPr lang="en-US" sz="2810">
                <a:solidFill>
                  <a:srgbClr val="000000"/>
                </a:solidFill>
                <a:latin typeface="Bryndan Write"/>
                <a:ea typeface="Bryndan Write"/>
                <a:cs typeface="Bryndan Write"/>
                <a:sym typeface="Bryndan Write"/>
              </a:rPr>
              <a:t>·Obejmuje lekarza pierwszego kontaktu, szpital, transport medyczny i podstawowe leki.</a:t>
            </a:r>
          </a:p>
          <a:p>
            <a:pPr marL="0" lvl="0" indent="0" algn="ctr">
              <a:lnSpc>
                <a:spcPts val="3934"/>
              </a:lnSpc>
              <a:spcBef>
                <a:spcPct val="0"/>
              </a:spcBef>
            </a:pPr>
            <a:endParaRPr lang="en-US" sz="2810">
              <a:solidFill>
                <a:srgbClr val="000000"/>
              </a:solidFill>
              <a:latin typeface="Bryndan Write"/>
              <a:ea typeface="Bryndan Write"/>
              <a:cs typeface="Bryndan Write"/>
              <a:sym typeface="Bryndan Write"/>
            </a:endParaRPr>
          </a:p>
        </p:txBody>
      </p:sp>
      <p:sp>
        <p:nvSpPr>
          <p:cNvPr id="26" name="Freeform 26"/>
          <p:cNvSpPr/>
          <p:nvPr/>
        </p:nvSpPr>
        <p:spPr>
          <a:xfrm>
            <a:off x="-9409" y="4589413"/>
            <a:ext cx="4944837" cy="6393488"/>
          </a:xfrm>
          <a:custGeom>
            <a:avLst/>
            <a:gdLst/>
            <a:ahLst/>
            <a:cxnLst/>
            <a:rect l="l" t="t" r="r" b="b"/>
            <a:pathLst>
              <a:path w="4944837" h="6393488">
                <a:moveTo>
                  <a:pt x="0" y="0"/>
                </a:moveTo>
                <a:lnTo>
                  <a:pt x="4944836" y="0"/>
                </a:lnTo>
                <a:lnTo>
                  <a:pt x="4944836" y="6393488"/>
                </a:lnTo>
                <a:lnTo>
                  <a:pt x="0" y="63934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7" name="Freeform 27"/>
          <p:cNvSpPr/>
          <p:nvPr/>
        </p:nvSpPr>
        <p:spPr>
          <a:xfrm rot="2821597">
            <a:off x="6773468" y="8924086"/>
            <a:ext cx="1865305" cy="2264719"/>
          </a:xfrm>
          <a:custGeom>
            <a:avLst/>
            <a:gdLst/>
            <a:ahLst/>
            <a:cxnLst/>
            <a:rect l="l" t="t" r="r" b="b"/>
            <a:pathLst>
              <a:path w="1865305" h="2264719">
                <a:moveTo>
                  <a:pt x="0" y="0"/>
                </a:moveTo>
                <a:lnTo>
                  <a:pt x="1865305" y="0"/>
                </a:lnTo>
                <a:lnTo>
                  <a:pt x="1865305" y="2264718"/>
                </a:lnTo>
                <a:lnTo>
                  <a:pt x="0" y="226471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8" name="TextBox 28"/>
          <p:cNvSpPr txBox="1"/>
          <p:nvPr/>
        </p:nvSpPr>
        <p:spPr>
          <a:xfrm>
            <a:off x="5686777" y="4494163"/>
            <a:ext cx="6914244" cy="2778497"/>
          </a:xfrm>
          <a:prstGeom prst="rect">
            <a:avLst/>
          </a:prstGeom>
        </p:spPr>
        <p:txBody>
          <a:bodyPr lIns="0" tIns="0" rIns="0" bIns="0" rtlCol="0" anchor="t">
            <a:spAutoFit/>
          </a:bodyPr>
          <a:lstStyle/>
          <a:p>
            <a:pPr algn="ctr">
              <a:lnSpc>
                <a:spcPts val="4354"/>
              </a:lnSpc>
            </a:pPr>
            <a:r>
              <a:rPr lang="en-US" sz="3110">
                <a:solidFill>
                  <a:srgbClr val="000000"/>
                </a:solidFill>
                <a:latin typeface="Bryndan Write"/>
                <a:ea typeface="Bryndan Write"/>
                <a:cs typeface="Bryndan Write"/>
                <a:sym typeface="Bryndan Write"/>
              </a:rPr>
              <a:t>·Gwarantuje bezpłatną lub częściowo refundowaną opiekę medyczną w sytuacjach nagłych – np. w razie wypadku, zatrucia, infekcji, złamania.</a:t>
            </a:r>
          </a:p>
          <a:p>
            <a:pPr marL="0" lvl="0" indent="0" algn="ctr">
              <a:lnSpc>
                <a:spcPts val="4354"/>
              </a:lnSpc>
              <a:spcBef>
                <a:spcPct val="0"/>
              </a:spcBef>
            </a:pPr>
            <a:endParaRPr lang="en-US" sz="3110">
              <a:solidFill>
                <a:srgbClr val="000000"/>
              </a:solidFill>
              <a:latin typeface="Bryndan Write"/>
              <a:ea typeface="Bryndan Write"/>
              <a:cs typeface="Bryndan Write"/>
              <a:sym typeface="Bryndan Write"/>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6050869" y="5937065"/>
            <a:ext cx="26582934" cy="4349935"/>
          </a:xfrm>
          <a:custGeom>
            <a:avLst/>
            <a:gdLst/>
            <a:ahLst/>
            <a:cxnLst/>
            <a:rect l="l" t="t" r="r" b="b"/>
            <a:pathLst>
              <a:path w="26582934" h="4349935">
                <a:moveTo>
                  <a:pt x="0" y="0"/>
                </a:moveTo>
                <a:lnTo>
                  <a:pt x="26582934" y="0"/>
                </a:lnTo>
                <a:lnTo>
                  <a:pt x="26582934" y="4349935"/>
                </a:lnTo>
                <a:lnTo>
                  <a:pt x="0" y="43499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flipV="1">
            <a:off x="-2517142" y="8151563"/>
            <a:ext cx="22513075" cy="6585074"/>
          </a:xfrm>
          <a:custGeom>
            <a:avLst/>
            <a:gdLst/>
            <a:ahLst/>
            <a:cxnLst/>
            <a:rect l="l" t="t" r="r" b="b"/>
            <a:pathLst>
              <a:path w="22513075" h="6585074">
                <a:moveTo>
                  <a:pt x="0" y="6585074"/>
                </a:moveTo>
                <a:lnTo>
                  <a:pt x="22513075" y="6585074"/>
                </a:lnTo>
                <a:lnTo>
                  <a:pt x="22513075" y="0"/>
                </a:lnTo>
                <a:lnTo>
                  <a:pt x="0" y="0"/>
                </a:lnTo>
                <a:lnTo>
                  <a:pt x="0" y="6585074"/>
                </a:lnTo>
                <a:close/>
              </a:path>
            </a:pathLst>
          </a:custGeom>
          <a:blipFill>
            <a:blip r:embed="rId4"/>
            <a:stretch>
              <a:fillRect/>
            </a:stretch>
          </a:blipFill>
        </p:spPr>
      </p:sp>
      <p:sp>
        <p:nvSpPr>
          <p:cNvPr id="4" name="Freeform 4"/>
          <p:cNvSpPr/>
          <p:nvPr/>
        </p:nvSpPr>
        <p:spPr>
          <a:xfrm flipH="1">
            <a:off x="15287937" y="910657"/>
            <a:ext cx="3591333" cy="1541008"/>
          </a:xfrm>
          <a:custGeom>
            <a:avLst/>
            <a:gdLst/>
            <a:ahLst/>
            <a:cxnLst/>
            <a:rect l="l" t="t" r="r" b="b"/>
            <a:pathLst>
              <a:path w="3591333" h="1541008">
                <a:moveTo>
                  <a:pt x="3591333" y="0"/>
                </a:moveTo>
                <a:lnTo>
                  <a:pt x="0" y="0"/>
                </a:lnTo>
                <a:lnTo>
                  <a:pt x="0" y="1541008"/>
                </a:lnTo>
                <a:lnTo>
                  <a:pt x="3591333" y="1541008"/>
                </a:lnTo>
                <a:lnTo>
                  <a:pt x="3591333"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5382222" y="1822265"/>
            <a:ext cx="6000127" cy="8229600"/>
          </a:xfrm>
          <a:custGeom>
            <a:avLst/>
            <a:gdLst/>
            <a:ahLst/>
            <a:cxnLst/>
            <a:rect l="l" t="t" r="r" b="b"/>
            <a:pathLst>
              <a:path w="6000127" h="8229600">
                <a:moveTo>
                  <a:pt x="0" y="0"/>
                </a:moveTo>
                <a:lnTo>
                  <a:pt x="6000126" y="0"/>
                </a:lnTo>
                <a:lnTo>
                  <a:pt x="6000126" y="8229600"/>
                </a:lnTo>
                <a:lnTo>
                  <a:pt x="0" y="82296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a:off x="-2661777" y="1681161"/>
            <a:ext cx="5323553" cy="7301632"/>
          </a:xfrm>
          <a:custGeom>
            <a:avLst/>
            <a:gdLst/>
            <a:ahLst/>
            <a:cxnLst/>
            <a:rect l="l" t="t" r="r" b="b"/>
            <a:pathLst>
              <a:path w="5323553" h="7301632">
                <a:moveTo>
                  <a:pt x="5323554" y="0"/>
                </a:moveTo>
                <a:lnTo>
                  <a:pt x="0" y="0"/>
                </a:lnTo>
                <a:lnTo>
                  <a:pt x="0" y="7301632"/>
                </a:lnTo>
                <a:lnTo>
                  <a:pt x="5323554" y="7301632"/>
                </a:lnTo>
                <a:lnTo>
                  <a:pt x="532355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0" y="4218347"/>
            <a:ext cx="5459593" cy="8754449"/>
          </a:xfrm>
          <a:custGeom>
            <a:avLst/>
            <a:gdLst/>
            <a:ahLst/>
            <a:cxnLst/>
            <a:rect l="l" t="t" r="r" b="b"/>
            <a:pathLst>
              <a:path w="5459593" h="8754449">
                <a:moveTo>
                  <a:pt x="0" y="0"/>
                </a:moveTo>
                <a:lnTo>
                  <a:pt x="5459593" y="0"/>
                </a:lnTo>
                <a:lnTo>
                  <a:pt x="5459593" y="8754449"/>
                </a:lnTo>
                <a:lnTo>
                  <a:pt x="0" y="87544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TextBox 8"/>
          <p:cNvSpPr txBox="1"/>
          <p:nvPr/>
        </p:nvSpPr>
        <p:spPr>
          <a:xfrm>
            <a:off x="2774191" y="1569584"/>
            <a:ext cx="12739617" cy="1130477"/>
          </a:xfrm>
          <a:prstGeom prst="rect">
            <a:avLst/>
          </a:prstGeom>
        </p:spPr>
        <p:txBody>
          <a:bodyPr lIns="0" tIns="0" rIns="0" bIns="0" rtlCol="0" anchor="t">
            <a:spAutoFit/>
          </a:bodyPr>
          <a:lstStyle/>
          <a:p>
            <a:pPr marL="0" lvl="0" indent="0" algn="ctr">
              <a:lnSpc>
                <a:spcPts val="8508"/>
              </a:lnSpc>
              <a:spcBef>
                <a:spcPct val="0"/>
              </a:spcBef>
            </a:pPr>
            <a:r>
              <a:rPr lang="en-US" sz="8508">
                <a:solidFill>
                  <a:srgbClr val="FFFFFF"/>
                </a:solidFill>
                <a:latin typeface="Pagkaki"/>
                <a:ea typeface="Pagkaki"/>
                <a:cs typeface="Pagkaki"/>
                <a:sym typeface="Pagkaki"/>
              </a:rPr>
              <a:t>JAK JĄ ZDOBYĆ?</a:t>
            </a:r>
          </a:p>
        </p:txBody>
      </p:sp>
      <p:sp>
        <p:nvSpPr>
          <p:cNvPr id="9" name="Freeform 9"/>
          <p:cNvSpPr/>
          <p:nvPr/>
        </p:nvSpPr>
        <p:spPr>
          <a:xfrm>
            <a:off x="14734033" y="363654"/>
            <a:ext cx="2088011" cy="2088011"/>
          </a:xfrm>
          <a:custGeom>
            <a:avLst/>
            <a:gdLst/>
            <a:ahLst/>
            <a:cxnLst/>
            <a:rect l="l" t="t" r="r" b="b"/>
            <a:pathLst>
              <a:path w="2088011" h="2088011">
                <a:moveTo>
                  <a:pt x="0" y="0"/>
                </a:moveTo>
                <a:lnTo>
                  <a:pt x="2088012" y="0"/>
                </a:lnTo>
                <a:lnTo>
                  <a:pt x="2088012" y="2088011"/>
                </a:lnTo>
                <a:lnTo>
                  <a:pt x="0" y="2088011"/>
                </a:lnTo>
                <a:lnTo>
                  <a:pt x="0" y="0"/>
                </a:lnTo>
                <a:close/>
              </a:path>
            </a:pathLst>
          </a:custGeom>
          <a:blipFill>
            <a:blip r:embed="rId11"/>
            <a:stretch>
              <a:fillRect/>
            </a:stretch>
          </a:blipFill>
        </p:spPr>
      </p:sp>
      <p:sp>
        <p:nvSpPr>
          <p:cNvPr id="10" name="Freeform 10"/>
          <p:cNvSpPr/>
          <p:nvPr/>
        </p:nvSpPr>
        <p:spPr>
          <a:xfrm flipH="1">
            <a:off x="-861536" y="653488"/>
            <a:ext cx="3591333" cy="1541008"/>
          </a:xfrm>
          <a:custGeom>
            <a:avLst/>
            <a:gdLst/>
            <a:ahLst/>
            <a:cxnLst/>
            <a:rect l="l" t="t" r="r" b="b"/>
            <a:pathLst>
              <a:path w="3591333" h="1541008">
                <a:moveTo>
                  <a:pt x="3591332" y="0"/>
                </a:moveTo>
                <a:lnTo>
                  <a:pt x="0" y="0"/>
                </a:lnTo>
                <a:lnTo>
                  <a:pt x="0" y="1541008"/>
                </a:lnTo>
                <a:lnTo>
                  <a:pt x="3591332" y="1541008"/>
                </a:lnTo>
                <a:lnTo>
                  <a:pt x="3591332"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flipH="1">
            <a:off x="3542907" y="-15681"/>
            <a:ext cx="2025792" cy="1837946"/>
          </a:xfrm>
          <a:custGeom>
            <a:avLst/>
            <a:gdLst/>
            <a:ahLst/>
            <a:cxnLst/>
            <a:rect l="l" t="t" r="r" b="b"/>
            <a:pathLst>
              <a:path w="2025792" h="1837946">
                <a:moveTo>
                  <a:pt x="2025792" y="0"/>
                </a:moveTo>
                <a:lnTo>
                  <a:pt x="0" y="0"/>
                </a:lnTo>
                <a:lnTo>
                  <a:pt x="0" y="1837946"/>
                </a:lnTo>
                <a:lnTo>
                  <a:pt x="2025792" y="1837946"/>
                </a:lnTo>
                <a:lnTo>
                  <a:pt x="2025792"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6814438" y="8790696"/>
            <a:ext cx="2444495" cy="2197490"/>
          </a:xfrm>
          <a:custGeom>
            <a:avLst/>
            <a:gdLst/>
            <a:ahLst/>
            <a:cxnLst/>
            <a:rect l="l" t="t" r="r" b="b"/>
            <a:pathLst>
              <a:path w="2444495" h="2197490">
                <a:moveTo>
                  <a:pt x="0" y="0"/>
                </a:moveTo>
                <a:lnTo>
                  <a:pt x="2444494" y="0"/>
                </a:lnTo>
                <a:lnTo>
                  <a:pt x="2444494" y="2197490"/>
                </a:lnTo>
                <a:lnTo>
                  <a:pt x="0" y="21974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a:off x="11649670" y="5515559"/>
            <a:ext cx="5964398" cy="5020939"/>
          </a:xfrm>
          <a:custGeom>
            <a:avLst/>
            <a:gdLst/>
            <a:ahLst/>
            <a:cxnLst/>
            <a:rect l="l" t="t" r="r" b="b"/>
            <a:pathLst>
              <a:path w="5964398" h="5020939">
                <a:moveTo>
                  <a:pt x="0" y="0"/>
                </a:moveTo>
                <a:lnTo>
                  <a:pt x="5964398" y="0"/>
                </a:lnTo>
                <a:lnTo>
                  <a:pt x="5964398" y="5020939"/>
                </a:lnTo>
                <a:lnTo>
                  <a:pt x="0" y="50209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14" name="Group 14"/>
          <p:cNvGrpSpPr/>
          <p:nvPr/>
        </p:nvGrpSpPr>
        <p:grpSpPr>
          <a:xfrm>
            <a:off x="5209801" y="2575789"/>
            <a:ext cx="7868397" cy="5879539"/>
            <a:chOff x="0" y="0"/>
            <a:chExt cx="2072335" cy="1548521"/>
          </a:xfrm>
        </p:grpSpPr>
        <p:sp>
          <p:nvSpPr>
            <p:cNvPr id="15" name="Freeform 15"/>
            <p:cNvSpPr/>
            <p:nvPr/>
          </p:nvSpPr>
          <p:spPr>
            <a:xfrm>
              <a:off x="0" y="0"/>
              <a:ext cx="2072335" cy="1548521"/>
            </a:xfrm>
            <a:custGeom>
              <a:avLst/>
              <a:gdLst/>
              <a:ahLst/>
              <a:cxnLst/>
              <a:rect l="l" t="t" r="r" b="b"/>
              <a:pathLst>
                <a:path w="2072335" h="1548521">
                  <a:moveTo>
                    <a:pt x="20662" y="0"/>
                  </a:moveTo>
                  <a:lnTo>
                    <a:pt x="2051673" y="0"/>
                  </a:lnTo>
                  <a:cubicBezTo>
                    <a:pt x="2063084" y="0"/>
                    <a:pt x="2072335" y="9251"/>
                    <a:pt x="2072335" y="20662"/>
                  </a:cubicBezTo>
                  <a:lnTo>
                    <a:pt x="2072335" y="1527858"/>
                  </a:lnTo>
                  <a:cubicBezTo>
                    <a:pt x="2072335" y="1539270"/>
                    <a:pt x="2063084" y="1548521"/>
                    <a:pt x="2051673" y="1548521"/>
                  </a:cubicBezTo>
                  <a:lnTo>
                    <a:pt x="20662" y="1548521"/>
                  </a:lnTo>
                  <a:cubicBezTo>
                    <a:pt x="9251" y="1548521"/>
                    <a:pt x="0" y="1539270"/>
                    <a:pt x="0" y="1527858"/>
                  </a:cubicBezTo>
                  <a:lnTo>
                    <a:pt x="0" y="20662"/>
                  </a:lnTo>
                  <a:cubicBezTo>
                    <a:pt x="0" y="9251"/>
                    <a:pt x="9251" y="0"/>
                    <a:pt x="20662" y="0"/>
                  </a:cubicBezTo>
                  <a:close/>
                </a:path>
              </a:pathLst>
            </a:custGeom>
            <a:solidFill>
              <a:srgbClr val="FFC93C"/>
            </a:solidFill>
          </p:spPr>
        </p:sp>
        <p:sp>
          <p:nvSpPr>
            <p:cNvPr id="16" name="TextBox 16"/>
            <p:cNvSpPr txBox="1"/>
            <p:nvPr/>
          </p:nvSpPr>
          <p:spPr>
            <a:xfrm>
              <a:off x="0" y="-38100"/>
              <a:ext cx="2072335" cy="1586621"/>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5448763" y="2617846"/>
            <a:ext cx="7390474" cy="5681127"/>
          </a:xfrm>
          <a:prstGeom prst="rect">
            <a:avLst/>
          </a:prstGeom>
        </p:spPr>
        <p:txBody>
          <a:bodyPr lIns="0" tIns="0" rIns="0" bIns="0" rtlCol="0" anchor="t">
            <a:spAutoFit/>
          </a:bodyPr>
          <a:lstStyle/>
          <a:p>
            <a:pPr marL="0" lvl="0" indent="0" algn="ctr">
              <a:lnSpc>
                <a:spcPts val="5017"/>
              </a:lnSpc>
            </a:pPr>
            <a:r>
              <a:rPr lang="en-US" sz="3583">
                <a:solidFill>
                  <a:srgbClr val="000000"/>
                </a:solidFill>
                <a:latin typeface="Bryndan Write"/>
                <a:ea typeface="Bryndan Write"/>
                <a:cs typeface="Bryndan Write"/>
                <a:sym typeface="Bryndan Write"/>
              </a:rPr>
              <a:t>Kartę EKUZ można zdobyć składając wniosek online, na przykład przez Internetowe Konto Pacjenta (IKP) lub ePUAP, a także osobiście w oddziale NFZ, pocztą lub e-mailem. Wydanie karty jest bezpłatne, a uczniom i studentom przysługuje ona jako członkom rodziny ubezpieczonych rodziców.</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TextBox 2"/>
          <p:cNvSpPr txBox="1"/>
          <p:nvPr/>
        </p:nvSpPr>
        <p:spPr>
          <a:xfrm>
            <a:off x="1626290" y="2599562"/>
            <a:ext cx="15035420" cy="4413251"/>
          </a:xfrm>
          <a:prstGeom prst="rect">
            <a:avLst/>
          </a:prstGeom>
        </p:spPr>
        <p:txBody>
          <a:bodyPr lIns="0" tIns="0" rIns="0" bIns="0" rtlCol="0" anchor="t">
            <a:spAutoFit/>
          </a:bodyPr>
          <a:lstStyle/>
          <a:p>
            <a:pPr marL="0" lvl="0" indent="0" algn="ctr">
              <a:lnSpc>
                <a:spcPts val="17000"/>
              </a:lnSpc>
              <a:spcBef>
                <a:spcPct val="0"/>
              </a:spcBef>
            </a:pPr>
            <a:r>
              <a:rPr lang="en-US" sz="17000">
                <a:solidFill>
                  <a:srgbClr val="FFFFFF"/>
                </a:solidFill>
                <a:latin typeface="Pagkaki"/>
                <a:ea typeface="Pagkaki"/>
                <a:cs typeface="Pagkaki"/>
                <a:sym typeface="Pagkaki"/>
              </a:rPr>
              <a:t>DZIĘKUJEMY ZA</a:t>
            </a:r>
          </a:p>
          <a:p>
            <a:pPr marL="0" lvl="0" indent="0" algn="ctr">
              <a:lnSpc>
                <a:spcPts val="17000"/>
              </a:lnSpc>
              <a:spcBef>
                <a:spcPct val="0"/>
              </a:spcBef>
            </a:pPr>
            <a:r>
              <a:rPr lang="en-US" sz="17000" u="none" strike="noStrike">
                <a:solidFill>
                  <a:srgbClr val="FFFFFF"/>
                </a:solidFill>
                <a:latin typeface="Pagkaki"/>
                <a:ea typeface="Pagkaki"/>
                <a:cs typeface="Pagkaki"/>
                <a:sym typeface="Pagkaki"/>
              </a:rPr>
              <a:t>UWAGĘ</a:t>
            </a:r>
          </a:p>
        </p:txBody>
      </p:sp>
      <p:sp>
        <p:nvSpPr>
          <p:cNvPr id="3" name="Freeform 3"/>
          <p:cNvSpPr/>
          <p:nvPr/>
        </p:nvSpPr>
        <p:spPr>
          <a:xfrm>
            <a:off x="-4147467" y="5297898"/>
            <a:ext cx="26582934" cy="4349935"/>
          </a:xfrm>
          <a:custGeom>
            <a:avLst/>
            <a:gdLst/>
            <a:ahLst/>
            <a:cxnLst/>
            <a:rect l="l" t="t" r="r" b="b"/>
            <a:pathLst>
              <a:path w="26582934" h="4349935">
                <a:moveTo>
                  <a:pt x="0" y="0"/>
                </a:moveTo>
                <a:lnTo>
                  <a:pt x="26582934" y="0"/>
                </a:lnTo>
                <a:lnTo>
                  <a:pt x="26582934" y="4349935"/>
                </a:lnTo>
                <a:lnTo>
                  <a:pt x="0" y="43499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flipH="1" flipV="1">
            <a:off x="-4433378" y="7972806"/>
            <a:ext cx="23421494" cy="6850787"/>
          </a:xfrm>
          <a:custGeom>
            <a:avLst/>
            <a:gdLst/>
            <a:ahLst/>
            <a:cxnLst/>
            <a:rect l="l" t="t" r="r" b="b"/>
            <a:pathLst>
              <a:path w="23421494" h="6850787">
                <a:moveTo>
                  <a:pt x="23421494" y="6850787"/>
                </a:moveTo>
                <a:lnTo>
                  <a:pt x="0" y="6850787"/>
                </a:lnTo>
                <a:lnTo>
                  <a:pt x="0" y="0"/>
                </a:lnTo>
                <a:lnTo>
                  <a:pt x="23421494" y="0"/>
                </a:lnTo>
                <a:lnTo>
                  <a:pt x="23421494" y="6850787"/>
                </a:lnTo>
                <a:close/>
              </a:path>
            </a:pathLst>
          </a:custGeom>
          <a:blipFill>
            <a:blip r:embed="rId4"/>
            <a:stretch>
              <a:fillRect/>
            </a:stretch>
          </a:blipFill>
        </p:spPr>
      </p:sp>
      <p:sp>
        <p:nvSpPr>
          <p:cNvPr id="5" name="Freeform 5"/>
          <p:cNvSpPr/>
          <p:nvPr/>
        </p:nvSpPr>
        <p:spPr>
          <a:xfrm rot="92423" flipH="1">
            <a:off x="-1674698" y="2701654"/>
            <a:ext cx="4157285" cy="5702012"/>
          </a:xfrm>
          <a:custGeom>
            <a:avLst/>
            <a:gdLst/>
            <a:ahLst/>
            <a:cxnLst/>
            <a:rect l="l" t="t" r="r" b="b"/>
            <a:pathLst>
              <a:path w="4157285" h="5702012">
                <a:moveTo>
                  <a:pt x="4157285" y="0"/>
                </a:moveTo>
                <a:lnTo>
                  <a:pt x="0" y="0"/>
                </a:lnTo>
                <a:lnTo>
                  <a:pt x="0" y="5702011"/>
                </a:lnTo>
                <a:lnTo>
                  <a:pt x="4157285" y="5702011"/>
                </a:lnTo>
                <a:lnTo>
                  <a:pt x="4157285"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flipH="1">
            <a:off x="-766966" y="258196"/>
            <a:ext cx="3591333" cy="1541008"/>
          </a:xfrm>
          <a:custGeom>
            <a:avLst/>
            <a:gdLst/>
            <a:ahLst/>
            <a:cxnLst/>
            <a:rect l="l" t="t" r="r" b="b"/>
            <a:pathLst>
              <a:path w="3591333" h="1541008">
                <a:moveTo>
                  <a:pt x="3591332" y="0"/>
                </a:moveTo>
                <a:lnTo>
                  <a:pt x="0" y="0"/>
                </a:lnTo>
                <a:lnTo>
                  <a:pt x="0" y="1541008"/>
                </a:lnTo>
                <a:lnTo>
                  <a:pt x="3591332" y="1541008"/>
                </a:lnTo>
                <a:lnTo>
                  <a:pt x="3591332"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5463634" y="1160646"/>
            <a:ext cx="3591333" cy="1541008"/>
          </a:xfrm>
          <a:custGeom>
            <a:avLst/>
            <a:gdLst/>
            <a:ahLst/>
            <a:cxnLst/>
            <a:rect l="l" t="t" r="r" b="b"/>
            <a:pathLst>
              <a:path w="3591333" h="1541008">
                <a:moveTo>
                  <a:pt x="0" y="0"/>
                </a:moveTo>
                <a:lnTo>
                  <a:pt x="3591332" y="0"/>
                </a:lnTo>
                <a:lnTo>
                  <a:pt x="3591332" y="1541008"/>
                </a:lnTo>
                <a:lnTo>
                  <a:pt x="0" y="1541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5171289" y="613642"/>
            <a:ext cx="2088011" cy="2088011"/>
          </a:xfrm>
          <a:custGeom>
            <a:avLst/>
            <a:gdLst/>
            <a:ahLst/>
            <a:cxnLst/>
            <a:rect l="l" t="t" r="r" b="b"/>
            <a:pathLst>
              <a:path w="2088011" h="2088011">
                <a:moveTo>
                  <a:pt x="0" y="0"/>
                </a:moveTo>
                <a:lnTo>
                  <a:pt x="2088011" y="0"/>
                </a:lnTo>
                <a:lnTo>
                  <a:pt x="2088011" y="2088012"/>
                </a:lnTo>
                <a:lnTo>
                  <a:pt x="0" y="2088012"/>
                </a:lnTo>
                <a:lnTo>
                  <a:pt x="0" y="0"/>
                </a:lnTo>
                <a:close/>
              </a:path>
            </a:pathLst>
          </a:custGeom>
          <a:blipFill>
            <a:blip r:embed="rId9"/>
            <a:stretch>
              <a:fillRect/>
            </a:stretch>
          </a:blipFill>
        </p:spPr>
      </p:sp>
      <p:sp>
        <p:nvSpPr>
          <p:cNvPr id="9" name="Freeform 9"/>
          <p:cNvSpPr/>
          <p:nvPr/>
        </p:nvSpPr>
        <p:spPr>
          <a:xfrm rot="-439393">
            <a:off x="2187032" y="3986853"/>
            <a:ext cx="5226184" cy="3667831"/>
          </a:xfrm>
          <a:custGeom>
            <a:avLst/>
            <a:gdLst/>
            <a:ahLst/>
            <a:cxnLst/>
            <a:rect l="l" t="t" r="r" b="b"/>
            <a:pathLst>
              <a:path w="5226184" h="3667831">
                <a:moveTo>
                  <a:pt x="0" y="0"/>
                </a:moveTo>
                <a:lnTo>
                  <a:pt x="5226184" y="0"/>
                </a:lnTo>
                <a:lnTo>
                  <a:pt x="5226184" y="3667831"/>
                </a:lnTo>
                <a:lnTo>
                  <a:pt x="0" y="36678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flipH="1">
            <a:off x="12394548" y="4584988"/>
            <a:ext cx="2526425" cy="2449164"/>
          </a:xfrm>
          <a:custGeom>
            <a:avLst/>
            <a:gdLst/>
            <a:ahLst/>
            <a:cxnLst/>
            <a:rect l="l" t="t" r="r" b="b"/>
            <a:pathLst>
              <a:path w="2526425" h="2449164">
                <a:moveTo>
                  <a:pt x="2526424" y="0"/>
                </a:moveTo>
                <a:lnTo>
                  <a:pt x="0" y="0"/>
                </a:lnTo>
                <a:lnTo>
                  <a:pt x="0" y="2449164"/>
                </a:lnTo>
                <a:lnTo>
                  <a:pt x="2526424" y="2449164"/>
                </a:lnTo>
                <a:lnTo>
                  <a:pt x="2526424" y="0"/>
                </a:lnTo>
                <a:close/>
              </a:path>
            </a:pathLst>
          </a:custGeom>
          <a:blipFill>
            <a:blip r:embed="rId12"/>
            <a:stretch>
              <a:fillRect/>
            </a:stretch>
          </a:blipFill>
        </p:spPr>
      </p:sp>
      <p:sp>
        <p:nvSpPr>
          <p:cNvPr id="11" name="Freeform 11"/>
          <p:cNvSpPr/>
          <p:nvPr/>
        </p:nvSpPr>
        <p:spPr>
          <a:xfrm>
            <a:off x="15463634" y="3024559"/>
            <a:ext cx="4898552" cy="6718712"/>
          </a:xfrm>
          <a:custGeom>
            <a:avLst/>
            <a:gdLst/>
            <a:ahLst/>
            <a:cxnLst/>
            <a:rect l="l" t="t" r="r" b="b"/>
            <a:pathLst>
              <a:path w="4898552" h="6718712">
                <a:moveTo>
                  <a:pt x="0" y="0"/>
                </a:moveTo>
                <a:lnTo>
                  <a:pt x="4898551" y="0"/>
                </a:lnTo>
                <a:lnTo>
                  <a:pt x="4898551" y="6718712"/>
                </a:lnTo>
                <a:lnTo>
                  <a:pt x="0" y="67187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flipH="1">
            <a:off x="8340455" y="93204"/>
            <a:ext cx="2025792" cy="1837946"/>
          </a:xfrm>
          <a:custGeom>
            <a:avLst/>
            <a:gdLst/>
            <a:ahLst/>
            <a:cxnLst/>
            <a:rect l="l" t="t" r="r" b="b"/>
            <a:pathLst>
              <a:path w="2025792" h="1837946">
                <a:moveTo>
                  <a:pt x="2025792" y="0"/>
                </a:moveTo>
                <a:lnTo>
                  <a:pt x="0" y="0"/>
                </a:lnTo>
                <a:lnTo>
                  <a:pt x="0" y="1837946"/>
                </a:lnTo>
                <a:lnTo>
                  <a:pt x="2025792" y="1837946"/>
                </a:lnTo>
                <a:lnTo>
                  <a:pt x="2025792"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a:off x="7921753" y="8644526"/>
            <a:ext cx="2444495" cy="2197490"/>
          </a:xfrm>
          <a:custGeom>
            <a:avLst/>
            <a:gdLst/>
            <a:ahLst/>
            <a:cxnLst/>
            <a:rect l="l" t="t" r="r" b="b"/>
            <a:pathLst>
              <a:path w="2444495" h="2197490">
                <a:moveTo>
                  <a:pt x="0" y="0"/>
                </a:moveTo>
                <a:lnTo>
                  <a:pt x="2444494" y="0"/>
                </a:lnTo>
                <a:lnTo>
                  <a:pt x="2444494" y="2197490"/>
                </a:lnTo>
                <a:lnTo>
                  <a:pt x="0" y="219749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Freeform 14"/>
          <p:cNvSpPr/>
          <p:nvPr/>
        </p:nvSpPr>
        <p:spPr>
          <a:xfrm rot="-1465761">
            <a:off x="3929638" y="8797865"/>
            <a:ext cx="2620952" cy="1572571"/>
          </a:xfrm>
          <a:custGeom>
            <a:avLst/>
            <a:gdLst/>
            <a:ahLst/>
            <a:cxnLst/>
            <a:rect l="l" t="t" r="r" b="b"/>
            <a:pathLst>
              <a:path w="2620952" h="1572571">
                <a:moveTo>
                  <a:pt x="0" y="0"/>
                </a:moveTo>
                <a:lnTo>
                  <a:pt x="2620952" y="0"/>
                </a:lnTo>
                <a:lnTo>
                  <a:pt x="2620952" y="1572571"/>
                </a:lnTo>
                <a:lnTo>
                  <a:pt x="0" y="157257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Freeform 15"/>
          <p:cNvSpPr/>
          <p:nvPr/>
        </p:nvSpPr>
        <p:spPr>
          <a:xfrm rot="-427765" flipH="1">
            <a:off x="15881924" y="8402533"/>
            <a:ext cx="2754751" cy="2219482"/>
          </a:xfrm>
          <a:custGeom>
            <a:avLst/>
            <a:gdLst/>
            <a:ahLst/>
            <a:cxnLst/>
            <a:rect l="l" t="t" r="r" b="b"/>
            <a:pathLst>
              <a:path w="2754751" h="2219482">
                <a:moveTo>
                  <a:pt x="2754752" y="0"/>
                </a:moveTo>
                <a:lnTo>
                  <a:pt x="0" y="0"/>
                </a:lnTo>
                <a:lnTo>
                  <a:pt x="0" y="2219482"/>
                </a:lnTo>
                <a:lnTo>
                  <a:pt x="2754752" y="2219482"/>
                </a:lnTo>
                <a:lnTo>
                  <a:pt x="2754752" y="0"/>
                </a:lnTo>
                <a:close/>
              </a:path>
            </a:pathLst>
          </a:custGeom>
          <a:blipFill>
            <a:blip r:embed="rId19"/>
            <a:stretch>
              <a:fillRect t="-963" r="-3082" b="-963"/>
            </a:stretch>
          </a:blipFill>
        </p:spPr>
      </p:sp>
      <p:sp>
        <p:nvSpPr>
          <p:cNvPr id="16" name="Freeform 16"/>
          <p:cNvSpPr/>
          <p:nvPr/>
        </p:nvSpPr>
        <p:spPr>
          <a:xfrm rot="1157649">
            <a:off x="98049" y="8485857"/>
            <a:ext cx="1861302" cy="2708244"/>
          </a:xfrm>
          <a:custGeom>
            <a:avLst/>
            <a:gdLst/>
            <a:ahLst/>
            <a:cxnLst/>
            <a:rect l="l" t="t" r="r" b="b"/>
            <a:pathLst>
              <a:path w="1861302" h="2708244">
                <a:moveTo>
                  <a:pt x="0" y="0"/>
                </a:moveTo>
                <a:lnTo>
                  <a:pt x="1861302" y="0"/>
                </a:lnTo>
                <a:lnTo>
                  <a:pt x="1861302" y="2708244"/>
                </a:lnTo>
                <a:lnTo>
                  <a:pt x="0" y="270824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6248745" y="6862006"/>
            <a:ext cx="25426416" cy="4160686"/>
          </a:xfrm>
          <a:custGeom>
            <a:avLst/>
            <a:gdLst/>
            <a:ahLst/>
            <a:cxnLst/>
            <a:rect l="l" t="t" r="r" b="b"/>
            <a:pathLst>
              <a:path w="25426416" h="4160686">
                <a:moveTo>
                  <a:pt x="0" y="0"/>
                </a:moveTo>
                <a:lnTo>
                  <a:pt x="25426416" y="0"/>
                </a:lnTo>
                <a:lnTo>
                  <a:pt x="25426416" y="4160687"/>
                </a:lnTo>
                <a:lnTo>
                  <a:pt x="0" y="41606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4159213" y="2346324"/>
            <a:ext cx="9969574" cy="5289336"/>
            <a:chOff x="0" y="0"/>
            <a:chExt cx="2271843" cy="1205322"/>
          </a:xfrm>
        </p:grpSpPr>
        <p:sp>
          <p:nvSpPr>
            <p:cNvPr id="4" name="Freeform 4"/>
            <p:cNvSpPr/>
            <p:nvPr/>
          </p:nvSpPr>
          <p:spPr>
            <a:xfrm>
              <a:off x="0" y="0"/>
              <a:ext cx="2271843" cy="1205322"/>
            </a:xfrm>
            <a:custGeom>
              <a:avLst/>
              <a:gdLst/>
              <a:ahLst/>
              <a:cxnLst/>
              <a:rect l="l" t="t" r="r" b="b"/>
              <a:pathLst>
                <a:path w="2271843" h="1205322">
                  <a:moveTo>
                    <a:pt x="16308" y="0"/>
                  </a:moveTo>
                  <a:lnTo>
                    <a:pt x="2255536" y="0"/>
                  </a:lnTo>
                  <a:cubicBezTo>
                    <a:pt x="2259861" y="0"/>
                    <a:pt x="2264009" y="1718"/>
                    <a:pt x="2267067" y="4776"/>
                  </a:cubicBezTo>
                  <a:cubicBezTo>
                    <a:pt x="2270125" y="7835"/>
                    <a:pt x="2271843" y="11983"/>
                    <a:pt x="2271843" y="16308"/>
                  </a:cubicBezTo>
                  <a:lnTo>
                    <a:pt x="2271843" y="1189014"/>
                  </a:lnTo>
                  <a:cubicBezTo>
                    <a:pt x="2271843" y="1193339"/>
                    <a:pt x="2270125" y="1197487"/>
                    <a:pt x="2267067" y="1200545"/>
                  </a:cubicBezTo>
                  <a:cubicBezTo>
                    <a:pt x="2264009" y="1203604"/>
                    <a:pt x="2259861" y="1205322"/>
                    <a:pt x="2255536" y="1205322"/>
                  </a:cubicBezTo>
                  <a:lnTo>
                    <a:pt x="16308" y="1205322"/>
                  </a:lnTo>
                  <a:cubicBezTo>
                    <a:pt x="11983" y="1205322"/>
                    <a:pt x="7835" y="1203604"/>
                    <a:pt x="4776" y="1200545"/>
                  </a:cubicBezTo>
                  <a:cubicBezTo>
                    <a:pt x="1718" y="1197487"/>
                    <a:pt x="0" y="1193339"/>
                    <a:pt x="0" y="1189014"/>
                  </a:cubicBezTo>
                  <a:lnTo>
                    <a:pt x="0" y="16308"/>
                  </a:lnTo>
                  <a:cubicBezTo>
                    <a:pt x="0" y="11983"/>
                    <a:pt x="1718" y="7835"/>
                    <a:pt x="4776" y="4776"/>
                  </a:cubicBezTo>
                  <a:cubicBezTo>
                    <a:pt x="7835" y="1718"/>
                    <a:pt x="11983" y="0"/>
                    <a:pt x="16308" y="0"/>
                  </a:cubicBezTo>
                  <a:close/>
                </a:path>
              </a:pathLst>
            </a:custGeom>
            <a:solidFill>
              <a:srgbClr val="FFC93C"/>
            </a:solidFill>
          </p:spPr>
        </p:sp>
        <p:sp>
          <p:nvSpPr>
            <p:cNvPr id="5" name="TextBox 5"/>
            <p:cNvSpPr txBox="1"/>
            <p:nvPr/>
          </p:nvSpPr>
          <p:spPr>
            <a:xfrm>
              <a:off x="0" y="-38100"/>
              <a:ext cx="2271843" cy="1243422"/>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6075526" y="8388477"/>
            <a:ext cx="29157876" cy="8528679"/>
          </a:xfrm>
          <a:custGeom>
            <a:avLst/>
            <a:gdLst/>
            <a:ahLst/>
            <a:cxnLst/>
            <a:rect l="l" t="t" r="r" b="b"/>
            <a:pathLst>
              <a:path w="29157876" h="8528679">
                <a:moveTo>
                  <a:pt x="0" y="0"/>
                </a:moveTo>
                <a:lnTo>
                  <a:pt x="29157876" y="0"/>
                </a:lnTo>
                <a:lnTo>
                  <a:pt x="29157876" y="8528679"/>
                </a:lnTo>
                <a:lnTo>
                  <a:pt x="0" y="8528679"/>
                </a:lnTo>
                <a:lnTo>
                  <a:pt x="0" y="0"/>
                </a:lnTo>
                <a:close/>
              </a:path>
            </a:pathLst>
          </a:custGeom>
          <a:blipFill>
            <a:blip r:embed="rId4"/>
            <a:stretch>
              <a:fillRect/>
            </a:stretch>
          </a:blipFill>
        </p:spPr>
      </p:sp>
      <p:sp>
        <p:nvSpPr>
          <p:cNvPr id="7" name="Freeform 7"/>
          <p:cNvSpPr/>
          <p:nvPr/>
        </p:nvSpPr>
        <p:spPr>
          <a:xfrm>
            <a:off x="-2261087" y="4865966"/>
            <a:ext cx="6579575" cy="4770192"/>
          </a:xfrm>
          <a:custGeom>
            <a:avLst/>
            <a:gdLst/>
            <a:ahLst/>
            <a:cxnLst/>
            <a:rect l="l" t="t" r="r" b="b"/>
            <a:pathLst>
              <a:path w="6579575" h="4770192">
                <a:moveTo>
                  <a:pt x="0" y="0"/>
                </a:moveTo>
                <a:lnTo>
                  <a:pt x="6579574" y="0"/>
                </a:lnTo>
                <a:lnTo>
                  <a:pt x="6579574" y="4770192"/>
                </a:lnTo>
                <a:lnTo>
                  <a:pt x="0" y="4770192"/>
                </a:lnTo>
                <a:lnTo>
                  <a:pt x="0" y="0"/>
                </a:lnTo>
                <a:close/>
              </a:path>
            </a:pathLst>
          </a:custGeom>
          <a:blipFill>
            <a:blip r:embed="rId5"/>
            <a:stretch>
              <a:fillRect/>
            </a:stretch>
          </a:blipFill>
        </p:spPr>
      </p:sp>
      <p:grpSp>
        <p:nvGrpSpPr>
          <p:cNvPr id="8" name="Group 8"/>
          <p:cNvGrpSpPr/>
          <p:nvPr/>
        </p:nvGrpSpPr>
        <p:grpSpPr>
          <a:xfrm>
            <a:off x="6438471" y="776486"/>
            <a:ext cx="5411058" cy="1191168"/>
            <a:chOff x="0" y="0"/>
            <a:chExt cx="1233059" cy="271441"/>
          </a:xfrm>
        </p:grpSpPr>
        <p:sp>
          <p:nvSpPr>
            <p:cNvPr id="9" name="Freeform 9"/>
            <p:cNvSpPr/>
            <p:nvPr/>
          </p:nvSpPr>
          <p:spPr>
            <a:xfrm>
              <a:off x="0" y="0"/>
              <a:ext cx="1233059" cy="271441"/>
            </a:xfrm>
            <a:custGeom>
              <a:avLst/>
              <a:gdLst/>
              <a:ahLst/>
              <a:cxnLst/>
              <a:rect l="l" t="t" r="r" b="b"/>
              <a:pathLst>
                <a:path w="1233059" h="271441">
                  <a:moveTo>
                    <a:pt x="30046" y="0"/>
                  </a:moveTo>
                  <a:lnTo>
                    <a:pt x="1203013" y="0"/>
                  </a:lnTo>
                  <a:cubicBezTo>
                    <a:pt x="1210982" y="0"/>
                    <a:pt x="1218624" y="3166"/>
                    <a:pt x="1224259" y="8800"/>
                  </a:cubicBezTo>
                  <a:cubicBezTo>
                    <a:pt x="1229894" y="14435"/>
                    <a:pt x="1233059" y="22077"/>
                    <a:pt x="1233059" y="30046"/>
                  </a:cubicBezTo>
                  <a:lnTo>
                    <a:pt x="1233059" y="241395"/>
                  </a:lnTo>
                  <a:cubicBezTo>
                    <a:pt x="1233059" y="257989"/>
                    <a:pt x="1219607" y="271441"/>
                    <a:pt x="1203013" y="271441"/>
                  </a:cubicBezTo>
                  <a:lnTo>
                    <a:pt x="30046" y="271441"/>
                  </a:lnTo>
                  <a:cubicBezTo>
                    <a:pt x="22077" y="271441"/>
                    <a:pt x="14435" y="268275"/>
                    <a:pt x="8800" y="262640"/>
                  </a:cubicBezTo>
                  <a:cubicBezTo>
                    <a:pt x="3166" y="257006"/>
                    <a:pt x="0" y="249363"/>
                    <a:pt x="0" y="241395"/>
                  </a:cubicBezTo>
                  <a:lnTo>
                    <a:pt x="0" y="30046"/>
                  </a:lnTo>
                  <a:cubicBezTo>
                    <a:pt x="0" y="13452"/>
                    <a:pt x="13452" y="0"/>
                    <a:pt x="30046" y="0"/>
                  </a:cubicBezTo>
                  <a:close/>
                </a:path>
              </a:pathLst>
            </a:custGeom>
            <a:solidFill>
              <a:srgbClr val="FFC93C"/>
            </a:solidFill>
          </p:spPr>
        </p:sp>
        <p:sp>
          <p:nvSpPr>
            <p:cNvPr id="10" name="TextBox 10"/>
            <p:cNvSpPr txBox="1"/>
            <p:nvPr/>
          </p:nvSpPr>
          <p:spPr>
            <a:xfrm>
              <a:off x="0" y="-38100"/>
              <a:ext cx="1233059" cy="309541"/>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flipH="1">
            <a:off x="15520071" y="398210"/>
            <a:ext cx="3657600" cy="1569443"/>
          </a:xfrm>
          <a:custGeom>
            <a:avLst/>
            <a:gdLst/>
            <a:ahLst/>
            <a:cxnLst/>
            <a:rect l="l" t="t" r="r" b="b"/>
            <a:pathLst>
              <a:path w="3657600" h="1569443">
                <a:moveTo>
                  <a:pt x="3657600" y="0"/>
                </a:moveTo>
                <a:lnTo>
                  <a:pt x="0" y="0"/>
                </a:lnTo>
                <a:lnTo>
                  <a:pt x="0" y="1569443"/>
                </a:lnTo>
                <a:lnTo>
                  <a:pt x="3657600" y="1569443"/>
                </a:lnTo>
                <a:lnTo>
                  <a:pt x="365760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440392">
            <a:off x="16673108" y="4607401"/>
            <a:ext cx="2769235" cy="5287322"/>
          </a:xfrm>
          <a:custGeom>
            <a:avLst/>
            <a:gdLst/>
            <a:ahLst/>
            <a:cxnLst/>
            <a:rect l="l" t="t" r="r" b="b"/>
            <a:pathLst>
              <a:path w="2769235" h="5287322">
                <a:moveTo>
                  <a:pt x="0" y="0"/>
                </a:moveTo>
                <a:lnTo>
                  <a:pt x="2769235" y="0"/>
                </a:lnTo>
                <a:lnTo>
                  <a:pt x="2769235" y="5287322"/>
                </a:lnTo>
                <a:lnTo>
                  <a:pt x="0" y="5287322"/>
                </a:lnTo>
                <a:lnTo>
                  <a:pt x="0" y="0"/>
                </a:lnTo>
                <a:close/>
              </a:path>
            </a:pathLst>
          </a:custGeom>
          <a:blipFill>
            <a:blip r:embed="rId8"/>
            <a:stretch>
              <a:fillRect/>
            </a:stretch>
          </a:blipFill>
        </p:spPr>
      </p:sp>
      <p:sp>
        <p:nvSpPr>
          <p:cNvPr id="13" name="Freeform 13"/>
          <p:cNvSpPr/>
          <p:nvPr/>
        </p:nvSpPr>
        <p:spPr>
          <a:xfrm>
            <a:off x="-703346" y="1150451"/>
            <a:ext cx="3657600" cy="1569443"/>
          </a:xfrm>
          <a:custGeom>
            <a:avLst/>
            <a:gdLst/>
            <a:ahLst/>
            <a:cxnLst/>
            <a:rect l="l" t="t" r="r" b="b"/>
            <a:pathLst>
              <a:path w="3657600" h="1569443">
                <a:moveTo>
                  <a:pt x="0" y="0"/>
                </a:moveTo>
                <a:lnTo>
                  <a:pt x="3657600" y="0"/>
                </a:lnTo>
                <a:lnTo>
                  <a:pt x="3657600" y="1569443"/>
                </a:lnTo>
                <a:lnTo>
                  <a:pt x="0" y="15694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1546460" y="4289532"/>
            <a:ext cx="1465289" cy="6692256"/>
          </a:xfrm>
          <a:custGeom>
            <a:avLst/>
            <a:gdLst/>
            <a:ahLst/>
            <a:cxnLst/>
            <a:rect l="l" t="t" r="r" b="b"/>
            <a:pathLst>
              <a:path w="1465289" h="6692256">
                <a:moveTo>
                  <a:pt x="0" y="0"/>
                </a:moveTo>
                <a:lnTo>
                  <a:pt x="1465289" y="0"/>
                </a:lnTo>
                <a:lnTo>
                  <a:pt x="1465289" y="6692257"/>
                </a:lnTo>
                <a:lnTo>
                  <a:pt x="0" y="66922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12844081" y="9258300"/>
            <a:ext cx="1569750" cy="1250567"/>
          </a:xfrm>
          <a:custGeom>
            <a:avLst/>
            <a:gdLst/>
            <a:ahLst/>
            <a:cxnLst/>
            <a:rect l="l" t="t" r="r" b="b"/>
            <a:pathLst>
              <a:path w="1569750" h="1250567">
                <a:moveTo>
                  <a:pt x="0" y="0"/>
                </a:moveTo>
                <a:lnTo>
                  <a:pt x="1569749" y="0"/>
                </a:lnTo>
                <a:lnTo>
                  <a:pt x="1569749" y="1250567"/>
                </a:lnTo>
                <a:lnTo>
                  <a:pt x="0" y="1250567"/>
                </a:lnTo>
                <a:lnTo>
                  <a:pt x="0" y="0"/>
                </a:lnTo>
                <a:close/>
              </a:path>
            </a:pathLst>
          </a:custGeom>
          <a:blipFill>
            <a:blip r:embed="rId11"/>
            <a:stretch>
              <a:fillRect/>
            </a:stretch>
          </a:blipFill>
        </p:spPr>
      </p:sp>
      <p:sp>
        <p:nvSpPr>
          <p:cNvPr id="16" name="Freeform 16"/>
          <p:cNvSpPr/>
          <p:nvPr/>
        </p:nvSpPr>
        <p:spPr>
          <a:xfrm rot="799440">
            <a:off x="6485107" y="8830050"/>
            <a:ext cx="1413995" cy="2057400"/>
          </a:xfrm>
          <a:custGeom>
            <a:avLst/>
            <a:gdLst/>
            <a:ahLst/>
            <a:cxnLst/>
            <a:rect l="l" t="t" r="r" b="b"/>
            <a:pathLst>
              <a:path w="1413995" h="2057400">
                <a:moveTo>
                  <a:pt x="0" y="0"/>
                </a:moveTo>
                <a:lnTo>
                  <a:pt x="1413995" y="0"/>
                </a:lnTo>
                <a:lnTo>
                  <a:pt x="1413995" y="2057400"/>
                </a:lnTo>
                <a:lnTo>
                  <a:pt x="0" y="20574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997817" y="564140"/>
            <a:ext cx="2394932" cy="2394932"/>
          </a:xfrm>
          <a:custGeom>
            <a:avLst/>
            <a:gdLst/>
            <a:ahLst/>
            <a:cxnLst/>
            <a:rect l="l" t="t" r="r" b="b"/>
            <a:pathLst>
              <a:path w="2394932" h="2394932">
                <a:moveTo>
                  <a:pt x="0" y="0"/>
                </a:moveTo>
                <a:lnTo>
                  <a:pt x="2394932" y="0"/>
                </a:lnTo>
                <a:lnTo>
                  <a:pt x="2394932" y="2394932"/>
                </a:lnTo>
                <a:lnTo>
                  <a:pt x="0" y="2394932"/>
                </a:lnTo>
                <a:lnTo>
                  <a:pt x="0" y="0"/>
                </a:lnTo>
                <a:close/>
              </a:path>
            </a:pathLst>
          </a:custGeom>
          <a:blipFill>
            <a:blip r:embed="rId14"/>
            <a:stretch>
              <a:fillRect/>
            </a:stretch>
          </a:blipFill>
        </p:spPr>
      </p:sp>
      <p:sp>
        <p:nvSpPr>
          <p:cNvPr id="18" name="TextBox 18"/>
          <p:cNvSpPr txBox="1"/>
          <p:nvPr/>
        </p:nvSpPr>
        <p:spPr>
          <a:xfrm>
            <a:off x="4323989" y="2634169"/>
            <a:ext cx="9640021" cy="4640893"/>
          </a:xfrm>
          <a:prstGeom prst="rect">
            <a:avLst/>
          </a:prstGeom>
        </p:spPr>
        <p:txBody>
          <a:bodyPr lIns="0" tIns="0" rIns="0" bIns="0" rtlCol="0" anchor="t">
            <a:spAutoFit/>
          </a:bodyPr>
          <a:lstStyle/>
          <a:p>
            <a:pPr marL="0" lvl="0" indent="0" algn="just">
              <a:lnSpc>
                <a:spcPts val="4077"/>
              </a:lnSpc>
              <a:spcBef>
                <a:spcPct val="0"/>
              </a:spcBef>
            </a:pPr>
            <a:r>
              <a:rPr lang="en-US" sz="2912">
                <a:solidFill>
                  <a:srgbClr val="000000"/>
                </a:solidFill>
                <a:latin typeface="Bryndan Write"/>
                <a:ea typeface="Bryndan Write"/>
                <a:cs typeface="Bryndan Write"/>
                <a:sym typeface="Bryndan Write"/>
              </a:rPr>
              <a:t>Gdy chmury zaczynają się piętrzyć i mają ciemną podstawę, może zbliżać się burza. Wtedy trzeba uważnie obserwować niebo i w razie potrzeby znaleźć schronienie, szczególnie w górach i na otwartej przestrzeni. Jeśli schronienia nie ma, należy zejść w obniżenie terenu i kucnąć ze złączonymi nogami — nie siadać ani nie kłaść się. Złączone nogi zmniejszają ryzyko porażenia piorunem. Parasole, kijki czy rower trzeba położyć płasko na ziemi, najlepiej kilka metrów od siebie.</a:t>
            </a:r>
          </a:p>
        </p:txBody>
      </p:sp>
      <p:sp>
        <p:nvSpPr>
          <p:cNvPr id="19" name="TextBox 19"/>
          <p:cNvSpPr txBox="1"/>
          <p:nvPr/>
        </p:nvSpPr>
        <p:spPr>
          <a:xfrm>
            <a:off x="6719645" y="781253"/>
            <a:ext cx="4848709" cy="1019708"/>
          </a:xfrm>
          <a:prstGeom prst="rect">
            <a:avLst/>
          </a:prstGeom>
        </p:spPr>
        <p:txBody>
          <a:bodyPr lIns="0" tIns="0" rIns="0" bIns="0" rtlCol="0" anchor="t">
            <a:spAutoFit/>
          </a:bodyPr>
          <a:lstStyle/>
          <a:p>
            <a:pPr marL="0" lvl="0" indent="0" algn="ctr">
              <a:lnSpc>
                <a:spcPts val="7937"/>
              </a:lnSpc>
              <a:spcBef>
                <a:spcPct val="0"/>
              </a:spcBef>
            </a:pPr>
            <a:r>
              <a:rPr lang="en-US" sz="5669">
                <a:solidFill>
                  <a:srgbClr val="000000"/>
                </a:solidFill>
                <a:latin typeface="Bryndan Write"/>
                <a:ea typeface="Bryndan Write"/>
                <a:cs typeface="Bryndan Write"/>
                <a:sym typeface="Bryndan Write"/>
              </a:rPr>
              <a:t>BURZA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4147467" y="5937065"/>
            <a:ext cx="26582934" cy="4349935"/>
          </a:xfrm>
          <a:custGeom>
            <a:avLst/>
            <a:gdLst/>
            <a:ahLst/>
            <a:cxnLst/>
            <a:rect l="l" t="t" r="r" b="b"/>
            <a:pathLst>
              <a:path w="26582934" h="4349935">
                <a:moveTo>
                  <a:pt x="0" y="0"/>
                </a:moveTo>
                <a:lnTo>
                  <a:pt x="26582934" y="0"/>
                </a:lnTo>
                <a:lnTo>
                  <a:pt x="26582934" y="4349935"/>
                </a:lnTo>
                <a:lnTo>
                  <a:pt x="0" y="43499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flipH="1" flipV="1">
            <a:off x="-4433378" y="7972806"/>
            <a:ext cx="23421494" cy="6850787"/>
          </a:xfrm>
          <a:custGeom>
            <a:avLst/>
            <a:gdLst/>
            <a:ahLst/>
            <a:cxnLst/>
            <a:rect l="l" t="t" r="r" b="b"/>
            <a:pathLst>
              <a:path w="23421494" h="6850787">
                <a:moveTo>
                  <a:pt x="23421494" y="6850787"/>
                </a:moveTo>
                <a:lnTo>
                  <a:pt x="0" y="6850787"/>
                </a:lnTo>
                <a:lnTo>
                  <a:pt x="0" y="0"/>
                </a:lnTo>
                <a:lnTo>
                  <a:pt x="23421494" y="0"/>
                </a:lnTo>
                <a:lnTo>
                  <a:pt x="23421494" y="6850787"/>
                </a:lnTo>
                <a:close/>
              </a:path>
            </a:pathLst>
          </a:custGeom>
          <a:blipFill>
            <a:blip r:embed="rId4"/>
            <a:stretch>
              <a:fillRect/>
            </a:stretch>
          </a:blipFill>
        </p:spPr>
      </p:sp>
      <p:sp>
        <p:nvSpPr>
          <p:cNvPr id="4" name="Freeform 4"/>
          <p:cNvSpPr/>
          <p:nvPr/>
        </p:nvSpPr>
        <p:spPr>
          <a:xfrm flipH="1">
            <a:off x="-766966" y="258196"/>
            <a:ext cx="3591333" cy="1541008"/>
          </a:xfrm>
          <a:custGeom>
            <a:avLst/>
            <a:gdLst/>
            <a:ahLst/>
            <a:cxnLst/>
            <a:rect l="l" t="t" r="r" b="b"/>
            <a:pathLst>
              <a:path w="3591333" h="1541008">
                <a:moveTo>
                  <a:pt x="3591332" y="0"/>
                </a:moveTo>
                <a:lnTo>
                  <a:pt x="0" y="0"/>
                </a:lnTo>
                <a:lnTo>
                  <a:pt x="0" y="1541008"/>
                </a:lnTo>
                <a:lnTo>
                  <a:pt x="3591332" y="1541008"/>
                </a:lnTo>
                <a:lnTo>
                  <a:pt x="3591332"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5463634" y="406665"/>
            <a:ext cx="3591333" cy="1541008"/>
          </a:xfrm>
          <a:custGeom>
            <a:avLst/>
            <a:gdLst/>
            <a:ahLst/>
            <a:cxnLst/>
            <a:rect l="l" t="t" r="r" b="b"/>
            <a:pathLst>
              <a:path w="3591333" h="1541008">
                <a:moveTo>
                  <a:pt x="0" y="0"/>
                </a:moveTo>
                <a:lnTo>
                  <a:pt x="3591332" y="0"/>
                </a:lnTo>
                <a:lnTo>
                  <a:pt x="3591332" y="1541008"/>
                </a:lnTo>
                <a:lnTo>
                  <a:pt x="0" y="15410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flipH="1">
            <a:off x="9868826" y="109727"/>
            <a:ext cx="2025792" cy="1837946"/>
          </a:xfrm>
          <a:custGeom>
            <a:avLst/>
            <a:gdLst/>
            <a:ahLst/>
            <a:cxnLst/>
            <a:rect l="l" t="t" r="r" b="b"/>
            <a:pathLst>
              <a:path w="2025792" h="1837946">
                <a:moveTo>
                  <a:pt x="2025792" y="0"/>
                </a:moveTo>
                <a:lnTo>
                  <a:pt x="0" y="0"/>
                </a:lnTo>
                <a:lnTo>
                  <a:pt x="0" y="1837946"/>
                </a:lnTo>
                <a:lnTo>
                  <a:pt x="2025792" y="1837946"/>
                </a:lnTo>
                <a:lnTo>
                  <a:pt x="2025792"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7921753" y="8644526"/>
            <a:ext cx="2444495" cy="2197490"/>
          </a:xfrm>
          <a:custGeom>
            <a:avLst/>
            <a:gdLst/>
            <a:ahLst/>
            <a:cxnLst/>
            <a:rect l="l" t="t" r="r" b="b"/>
            <a:pathLst>
              <a:path w="2444495" h="2197490">
                <a:moveTo>
                  <a:pt x="0" y="0"/>
                </a:moveTo>
                <a:lnTo>
                  <a:pt x="2444494" y="0"/>
                </a:lnTo>
                <a:lnTo>
                  <a:pt x="2444494" y="2197490"/>
                </a:lnTo>
                <a:lnTo>
                  <a:pt x="0" y="21974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1465761">
            <a:off x="3929638" y="8797865"/>
            <a:ext cx="2620952" cy="1572571"/>
          </a:xfrm>
          <a:custGeom>
            <a:avLst/>
            <a:gdLst/>
            <a:ahLst/>
            <a:cxnLst/>
            <a:rect l="l" t="t" r="r" b="b"/>
            <a:pathLst>
              <a:path w="2620952" h="1572571">
                <a:moveTo>
                  <a:pt x="0" y="0"/>
                </a:moveTo>
                <a:lnTo>
                  <a:pt x="2620952" y="0"/>
                </a:lnTo>
                <a:lnTo>
                  <a:pt x="2620952" y="1572571"/>
                </a:lnTo>
                <a:lnTo>
                  <a:pt x="0" y="15725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427765" flipH="1">
            <a:off x="15881924" y="8402533"/>
            <a:ext cx="2754751" cy="2219482"/>
          </a:xfrm>
          <a:custGeom>
            <a:avLst/>
            <a:gdLst/>
            <a:ahLst/>
            <a:cxnLst/>
            <a:rect l="l" t="t" r="r" b="b"/>
            <a:pathLst>
              <a:path w="2754751" h="2219482">
                <a:moveTo>
                  <a:pt x="2754752" y="0"/>
                </a:moveTo>
                <a:lnTo>
                  <a:pt x="0" y="0"/>
                </a:lnTo>
                <a:lnTo>
                  <a:pt x="0" y="2219482"/>
                </a:lnTo>
                <a:lnTo>
                  <a:pt x="2754752" y="2219482"/>
                </a:lnTo>
                <a:lnTo>
                  <a:pt x="2754752" y="0"/>
                </a:lnTo>
                <a:close/>
              </a:path>
            </a:pathLst>
          </a:custGeom>
          <a:blipFill>
            <a:blip r:embed="rId13"/>
            <a:stretch>
              <a:fillRect t="-963" r="-3082" b="-963"/>
            </a:stretch>
          </a:blipFill>
        </p:spPr>
      </p:sp>
      <p:sp>
        <p:nvSpPr>
          <p:cNvPr id="10" name="Freeform 10"/>
          <p:cNvSpPr/>
          <p:nvPr/>
        </p:nvSpPr>
        <p:spPr>
          <a:xfrm rot="1157649">
            <a:off x="98049" y="8485857"/>
            <a:ext cx="1861302" cy="2708244"/>
          </a:xfrm>
          <a:custGeom>
            <a:avLst/>
            <a:gdLst/>
            <a:ahLst/>
            <a:cxnLst/>
            <a:rect l="l" t="t" r="r" b="b"/>
            <a:pathLst>
              <a:path w="1861302" h="2708244">
                <a:moveTo>
                  <a:pt x="0" y="0"/>
                </a:moveTo>
                <a:lnTo>
                  <a:pt x="1861302" y="0"/>
                </a:lnTo>
                <a:lnTo>
                  <a:pt x="1861302" y="2708244"/>
                </a:lnTo>
                <a:lnTo>
                  <a:pt x="0" y="270824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10366247" y="2245084"/>
            <a:ext cx="7390474" cy="4376202"/>
          </a:xfrm>
          <a:prstGeom prst="rect">
            <a:avLst/>
          </a:prstGeom>
        </p:spPr>
        <p:txBody>
          <a:bodyPr lIns="0" tIns="0" rIns="0" bIns="0" rtlCol="0" anchor="t">
            <a:spAutoFit/>
          </a:bodyPr>
          <a:lstStyle/>
          <a:p>
            <a:pPr marL="0" lvl="0" indent="0" algn="ctr">
              <a:lnSpc>
                <a:spcPts val="5017"/>
              </a:lnSpc>
            </a:pPr>
            <a:r>
              <a:rPr lang="en-US" sz="3583">
                <a:solidFill>
                  <a:srgbClr val="000000"/>
                </a:solidFill>
                <a:latin typeface="DM Sans"/>
                <a:ea typeface="DM Sans"/>
                <a:cs typeface="DM Sans"/>
                <a:sym typeface="DM Sans"/>
              </a:rPr>
              <a:t>Prosimy, aby każda klasa wytypowała </a:t>
            </a:r>
            <a:r>
              <a:rPr lang="en-US" sz="3583" b="1">
                <a:solidFill>
                  <a:srgbClr val="000000"/>
                </a:solidFill>
                <a:latin typeface="DM Sans Bold"/>
                <a:ea typeface="DM Sans Bold"/>
                <a:cs typeface="DM Sans Bold"/>
                <a:sym typeface="DM Sans Bold"/>
              </a:rPr>
              <a:t>jednego przedstawiciela</a:t>
            </a:r>
            <a:r>
              <a:rPr lang="en-US" sz="3583">
                <a:solidFill>
                  <a:srgbClr val="000000"/>
                </a:solidFill>
                <a:latin typeface="DM Sans"/>
                <a:ea typeface="DM Sans"/>
                <a:cs typeface="DM Sans"/>
                <a:sym typeface="DM Sans"/>
              </a:rPr>
              <a:t>, który weźmie udział w quizie w jej imieniu. </a:t>
            </a:r>
            <a:r>
              <a:rPr lang="en-US" sz="3583" b="1">
                <a:solidFill>
                  <a:srgbClr val="000000"/>
                </a:solidFill>
                <a:latin typeface="DM Sans Bold"/>
                <a:ea typeface="DM Sans Bold"/>
                <a:cs typeface="DM Sans Bold"/>
                <a:sym typeface="DM Sans Bold"/>
              </a:rPr>
              <a:t>Przedstawiciel powinien wpisać numer swojej klasy jako nazwę gracza.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grpSp>
        <p:nvGrpSpPr>
          <p:cNvPr id="2" name="Group 2"/>
          <p:cNvGrpSpPr/>
          <p:nvPr/>
        </p:nvGrpSpPr>
        <p:grpSpPr>
          <a:xfrm>
            <a:off x="4211899" y="3710056"/>
            <a:ext cx="5411058" cy="4211695"/>
            <a:chOff x="0" y="0"/>
            <a:chExt cx="1233059" cy="959751"/>
          </a:xfrm>
        </p:grpSpPr>
        <p:sp>
          <p:nvSpPr>
            <p:cNvPr id="3" name="Freeform 3"/>
            <p:cNvSpPr/>
            <p:nvPr/>
          </p:nvSpPr>
          <p:spPr>
            <a:xfrm>
              <a:off x="0" y="0"/>
              <a:ext cx="1233059" cy="959751"/>
            </a:xfrm>
            <a:custGeom>
              <a:avLst/>
              <a:gdLst/>
              <a:ahLst/>
              <a:cxnLst/>
              <a:rect l="l" t="t" r="r" b="b"/>
              <a:pathLst>
                <a:path w="1233059" h="959751">
                  <a:moveTo>
                    <a:pt x="30046" y="0"/>
                  </a:moveTo>
                  <a:lnTo>
                    <a:pt x="1203013" y="0"/>
                  </a:lnTo>
                  <a:cubicBezTo>
                    <a:pt x="1210982" y="0"/>
                    <a:pt x="1218624" y="3166"/>
                    <a:pt x="1224259" y="8800"/>
                  </a:cubicBezTo>
                  <a:cubicBezTo>
                    <a:pt x="1229894" y="14435"/>
                    <a:pt x="1233059" y="22077"/>
                    <a:pt x="1233059" y="30046"/>
                  </a:cubicBezTo>
                  <a:lnTo>
                    <a:pt x="1233059" y="929705"/>
                  </a:lnTo>
                  <a:cubicBezTo>
                    <a:pt x="1233059" y="946299"/>
                    <a:pt x="1219607" y="959751"/>
                    <a:pt x="1203013" y="959751"/>
                  </a:cubicBezTo>
                  <a:lnTo>
                    <a:pt x="30046" y="959751"/>
                  </a:lnTo>
                  <a:cubicBezTo>
                    <a:pt x="13452" y="959751"/>
                    <a:pt x="0" y="946299"/>
                    <a:pt x="0" y="929705"/>
                  </a:cubicBezTo>
                  <a:lnTo>
                    <a:pt x="0" y="30046"/>
                  </a:lnTo>
                  <a:cubicBezTo>
                    <a:pt x="0" y="13452"/>
                    <a:pt x="13452" y="0"/>
                    <a:pt x="30046" y="0"/>
                  </a:cubicBezTo>
                  <a:close/>
                </a:path>
              </a:pathLst>
            </a:custGeom>
            <a:solidFill>
              <a:srgbClr val="FFC93C"/>
            </a:solidFill>
          </p:spPr>
        </p:sp>
        <p:sp>
          <p:nvSpPr>
            <p:cNvPr id="4" name="TextBox 4"/>
            <p:cNvSpPr txBox="1"/>
            <p:nvPr/>
          </p:nvSpPr>
          <p:spPr>
            <a:xfrm>
              <a:off x="0" y="-38100"/>
              <a:ext cx="1233059" cy="997851"/>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211899" y="2363488"/>
            <a:ext cx="5411058" cy="1191168"/>
            <a:chOff x="0" y="0"/>
            <a:chExt cx="1233059" cy="271441"/>
          </a:xfrm>
        </p:grpSpPr>
        <p:sp>
          <p:nvSpPr>
            <p:cNvPr id="6" name="Freeform 6"/>
            <p:cNvSpPr/>
            <p:nvPr/>
          </p:nvSpPr>
          <p:spPr>
            <a:xfrm>
              <a:off x="0" y="0"/>
              <a:ext cx="1233059" cy="271441"/>
            </a:xfrm>
            <a:custGeom>
              <a:avLst/>
              <a:gdLst/>
              <a:ahLst/>
              <a:cxnLst/>
              <a:rect l="l" t="t" r="r" b="b"/>
              <a:pathLst>
                <a:path w="1233059" h="271441">
                  <a:moveTo>
                    <a:pt x="30046" y="0"/>
                  </a:moveTo>
                  <a:lnTo>
                    <a:pt x="1203013" y="0"/>
                  </a:lnTo>
                  <a:cubicBezTo>
                    <a:pt x="1210982" y="0"/>
                    <a:pt x="1218624" y="3166"/>
                    <a:pt x="1224259" y="8800"/>
                  </a:cubicBezTo>
                  <a:cubicBezTo>
                    <a:pt x="1229894" y="14435"/>
                    <a:pt x="1233059" y="22077"/>
                    <a:pt x="1233059" y="30046"/>
                  </a:cubicBezTo>
                  <a:lnTo>
                    <a:pt x="1233059" y="241395"/>
                  </a:lnTo>
                  <a:cubicBezTo>
                    <a:pt x="1233059" y="257989"/>
                    <a:pt x="1219607" y="271441"/>
                    <a:pt x="1203013" y="271441"/>
                  </a:cubicBezTo>
                  <a:lnTo>
                    <a:pt x="30046" y="271441"/>
                  </a:lnTo>
                  <a:cubicBezTo>
                    <a:pt x="22077" y="271441"/>
                    <a:pt x="14435" y="268275"/>
                    <a:pt x="8800" y="262640"/>
                  </a:cubicBezTo>
                  <a:cubicBezTo>
                    <a:pt x="3166" y="257006"/>
                    <a:pt x="0" y="249363"/>
                    <a:pt x="0" y="241395"/>
                  </a:cubicBezTo>
                  <a:lnTo>
                    <a:pt x="0" y="30046"/>
                  </a:lnTo>
                  <a:cubicBezTo>
                    <a:pt x="0" y="13452"/>
                    <a:pt x="13452" y="0"/>
                    <a:pt x="30046" y="0"/>
                  </a:cubicBezTo>
                  <a:close/>
                </a:path>
              </a:pathLst>
            </a:custGeom>
            <a:solidFill>
              <a:srgbClr val="FFC93C"/>
            </a:solidFill>
          </p:spPr>
        </p:sp>
        <p:sp>
          <p:nvSpPr>
            <p:cNvPr id="7" name="TextBox 7"/>
            <p:cNvSpPr txBox="1"/>
            <p:nvPr/>
          </p:nvSpPr>
          <p:spPr>
            <a:xfrm>
              <a:off x="0" y="-38100"/>
              <a:ext cx="1233059" cy="30954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546460" y="4289532"/>
            <a:ext cx="1465289" cy="6692256"/>
          </a:xfrm>
          <a:custGeom>
            <a:avLst/>
            <a:gdLst/>
            <a:ahLst/>
            <a:cxnLst/>
            <a:rect l="l" t="t" r="r" b="b"/>
            <a:pathLst>
              <a:path w="1465289" h="6692256">
                <a:moveTo>
                  <a:pt x="0" y="0"/>
                </a:moveTo>
                <a:lnTo>
                  <a:pt x="1465289" y="0"/>
                </a:lnTo>
                <a:lnTo>
                  <a:pt x="1465289" y="6692257"/>
                </a:lnTo>
                <a:lnTo>
                  <a:pt x="0" y="66922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12844081" y="9258300"/>
            <a:ext cx="1569750" cy="1250567"/>
          </a:xfrm>
          <a:custGeom>
            <a:avLst/>
            <a:gdLst/>
            <a:ahLst/>
            <a:cxnLst/>
            <a:rect l="l" t="t" r="r" b="b"/>
            <a:pathLst>
              <a:path w="1569750" h="1250567">
                <a:moveTo>
                  <a:pt x="0" y="0"/>
                </a:moveTo>
                <a:lnTo>
                  <a:pt x="1569749" y="0"/>
                </a:lnTo>
                <a:lnTo>
                  <a:pt x="1569749" y="1250567"/>
                </a:lnTo>
                <a:lnTo>
                  <a:pt x="0" y="1250567"/>
                </a:lnTo>
                <a:lnTo>
                  <a:pt x="0" y="0"/>
                </a:lnTo>
                <a:close/>
              </a:path>
            </a:pathLst>
          </a:custGeom>
          <a:blipFill>
            <a:blip r:embed="rId4"/>
            <a:stretch>
              <a:fillRect/>
            </a:stretch>
          </a:blipFill>
        </p:spPr>
      </p:sp>
      <p:sp>
        <p:nvSpPr>
          <p:cNvPr id="10" name="Freeform 10"/>
          <p:cNvSpPr/>
          <p:nvPr/>
        </p:nvSpPr>
        <p:spPr>
          <a:xfrm rot="799440">
            <a:off x="6485107" y="8830050"/>
            <a:ext cx="1413995" cy="2057400"/>
          </a:xfrm>
          <a:custGeom>
            <a:avLst/>
            <a:gdLst/>
            <a:ahLst/>
            <a:cxnLst/>
            <a:rect l="l" t="t" r="r" b="b"/>
            <a:pathLst>
              <a:path w="1413995" h="2057400">
                <a:moveTo>
                  <a:pt x="0" y="0"/>
                </a:moveTo>
                <a:lnTo>
                  <a:pt x="1413995" y="0"/>
                </a:lnTo>
                <a:lnTo>
                  <a:pt x="1413995"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1149258" y="0"/>
            <a:ext cx="16110042" cy="10353190"/>
          </a:xfrm>
          <a:custGeom>
            <a:avLst/>
            <a:gdLst/>
            <a:ahLst/>
            <a:cxnLst/>
            <a:rect l="l" t="t" r="r" b="b"/>
            <a:pathLst>
              <a:path w="16110042" h="10353190">
                <a:moveTo>
                  <a:pt x="0" y="0"/>
                </a:moveTo>
                <a:lnTo>
                  <a:pt x="16110042" y="0"/>
                </a:lnTo>
                <a:lnTo>
                  <a:pt x="16110042" y="10353190"/>
                </a:lnTo>
                <a:lnTo>
                  <a:pt x="0" y="10353190"/>
                </a:lnTo>
                <a:lnTo>
                  <a:pt x="0" y="0"/>
                </a:lnTo>
                <a:close/>
              </a:path>
            </a:pathLst>
          </a:custGeom>
          <a:blipFill>
            <a:blip r:embed="rId7"/>
            <a:stretch>
              <a:fillRect t="-376" b="-376"/>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1059844" y="6349803"/>
            <a:ext cx="20407688" cy="3339440"/>
          </a:xfrm>
          <a:custGeom>
            <a:avLst/>
            <a:gdLst/>
            <a:ahLst/>
            <a:cxnLst/>
            <a:rect l="l" t="t" r="r" b="b"/>
            <a:pathLst>
              <a:path w="20407688" h="3339440">
                <a:moveTo>
                  <a:pt x="0" y="0"/>
                </a:moveTo>
                <a:lnTo>
                  <a:pt x="20407688" y="0"/>
                </a:lnTo>
                <a:lnTo>
                  <a:pt x="20407688" y="3339439"/>
                </a:lnTo>
                <a:lnTo>
                  <a:pt x="0" y="33394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101081" y="7755183"/>
            <a:ext cx="22490161" cy="6578372"/>
          </a:xfrm>
          <a:custGeom>
            <a:avLst/>
            <a:gdLst/>
            <a:ahLst/>
            <a:cxnLst/>
            <a:rect l="l" t="t" r="r" b="b"/>
            <a:pathLst>
              <a:path w="22490161" h="6578372">
                <a:moveTo>
                  <a:pt x="0" y="0"/>
                </a:moveTo>
                <a:lnTo>
                  <a:pt x="22490162" y="0"/>
                </a:lnTo>
                <a:lnTo>
                  <a:pt x="22490162" y="6578372"/>
                </a:lnTo>
                <a:lnTo>
                  <a:pt x="0" y="6578372"/>
                </a:lnTo>
                <a:lnTo>
                  <a:pt x="0" y="0"/>
                </a:lnTo>
                <a:close/>
              </a:path>
            </a:pathLst>
          </a:custGeom>
          <a:blipFill>
            <a:blip r:embed="rId4"/>
            <a:stretch>
              <a:fillRect/>
            </a:stretch>
          </a:blipFill>
        </p:spPr>
      </p:sp>
      <p:sp>
        <p:nvSpPr>
          <p:cNvPr id="4" name="Freeform 4"/>
          <p:cNvSpPr/>
          <p:nvPr/>
        </p:nvSpPr>
        <p:spPr>
          <a:xfrm flipH="1">
            <a:off x="-1840688" y="4129215"/>
            <a:ext cx="4230441" cy="5802350"/>
          </a:xfrm>
          <a:custGeom>
            <a:avLst/>
            <a:gdLst/>
            <a:ahLst/>
            <a:cxnLst/>
            <a:rect l="l" t="t" r="r" b="b"/>
            <a:pathLst>
              <a:path w="4230441" h="5802350">
                <a:moveTo>
                  <a:pt x="4230440" y="0"/>
                </a:moveTo>
                <a:lnTo>
                  <a:pt x="0" y="0"/>
                </a:lnTo>
                <a:lnTo>
                  <a:pt x="0" y="5802350"/>
                </a:lnTo>
                <a:lnTo>
                  <a:pt x="4230440" y="5802350"/>
                </a:lnTo>
                <a:lnTo>
                  <a:pt x="423044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H="1">
            <a:off x="2950866" y="243979"/>
            <a:ext cx="2025792" cy="1837946"/>
          </a:xfrm>
          <a:custGeom>
            <a:avLst/>
            <a:gdLst/>
            <a:ahLst/>
            <a:cxnLst/>
            <a:rect l="l" t="t" r="r" b="b"/>
            <a:pathLst>
              <a:path w="2025792" h="1837946">
                <a:moveTo>
                  <a:pt x="2025793" y="0"/>
                </a:moveTo>
                <a:lnTo>
                  <a:pt x="0" y="0"/>
                </a:lnTo>
                <a:lnTo>
                  <a:pt x="0" y="1837946"/>
                </a:lnTo>
                <a:lnTo>
                  <a:pt x="2025793" y="1837946"/>
                </a:lnTo>
                <a:lnTo>
                  <a:pt x="2025793"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6" name="Group 6"/>
          <p:cNvGrpSpPr/>
          <p:nvPr/>
        </p:nvGrpSpPr>
        <p:grpSpPr>
          <a:xfrm>
            <a:off x="4566291" y="2029617"/>
            <a:ext cx="9155419" cy="6311293"/>
            <a:chOff x="0" y="0"/>
            <a:chExt cx="2086316" cy="1438203"/>
          </a:xfrm>
        </p:grpSpPr>
        <p:sp>
          <p:nvSpPr>
            <p:cNvPr id="7" name="Freeform 7"/>
            <p:cNvSpPr/>
            <p:nvPr/>
          </p:nvSpPr>
          <p:spPr>
            <a:xfrm>
              <a:off x="0" y="0"/>
              <a:ext cx="2086316" cy="1438203"/>
            </a:xfrm>
            <a:custGeom>
              <a:avLst/>
              <a:gdLst/>
              <a:ahLst/>
              <a:cxnLst/>
              <a:rect l="l" t="t" r="r" b="b"/>
              <a:pathLst>
                <a:path w="2086316" h="1438203">
                  <a:moveTo>
                    <a:pt x="17758" y="0"/>
                  </a:moveTo>
                  <a:lnTo>
                    <a:pt x="2068558" y="0"/>
                  </a:lnTo>
                  <a:cubicBezTo>
                    <a:pt x="2078365" y="0"/>
                    <a:pt x="2086316" y="7950"/>
                    <a:pt x="2086316" y="17758"/>
                  </a:cubicBezTo>
                  <a:lnTo>
                    <a:pt x="2086316" y="1420445"/>
                  </a:lnTo>
                  <a:cubicBezTo>
                    <a:pt x="2086316" y="1430252"/>
                    <a:pt x="2078365" y="1438203"/>
                    <a:pt x="2068558" y="1438203"/>
                  </a:cubicBezTo>
                  <a:lnTo>
                    <a:pt x="17758" y="1438203"/>
                  </a:lnTo>
                  <a:cubicBezTo>
                    <a:pt x="7950" y="1438203"/>
                    <a:pt x="0" y="1430252"/>
                    <a:pt x="0" y="1420445"/>
                  </a:cubicBezTo>
                  <a:lnTo>
                    <a:pt x="0" y="17758"/>
                  </a:lnTo>
                  <a:cubicBezTo>
                    <a:pt x="0" y="7950"/>
                    <a:pt x="7950" y="0"/>
                    <a:pt x="17758" y="0"/>
                  </a:cubicBezTo>
                  <a:close/>
                </a:path>
              </a:pathLst>
            </a:custGeom>
            <a:solidFill>
              <a:srgbClr val="FFC93C"/>
            </a:solidFill>
          </p:spPr>
        </p:sp>
        <p:sp>
          <p:nvSpPr>
            <p:cNvPr id="8" name="TextBox 8"/>
            <p:cNvSpPr txBox="1"/>
            <p:nvPr/>
          </p:nvSpPr>
          <p:spPr>
            <a:xfrm>
              <a:off x="0" y="-38100"/>
              <a:ext cx="2086316" cy="1476303"/>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6121653" y="615818"/>
            <a:ext cx="6044694" cy="996898"/>
            <a:chOff x="0" y="0"/>
            <a:chExt cx="1377451" cy="227171"/>
          </a:xfrm>
        </p:grpSpPr>
        <p:sp>
          <p:nvSpPr>
            <p:cNvPr id="10" name="Freeform 10"/>
            <p:cNvSpPr/>
            <p:nvPr/>
          </p:nvSpPr>
          <p:spPr>
            <a:xfrm>
              <a:off x="0" y="0"/>
              <a:ext cx="1377451" cy="227171"/>
            </a:xfrm>
            <a:custGeom>
              <a:avLst/>
              <a:gdLst/>
              <a:ahLst/>
              <a:cxnLst/>
              <a:rect l="l" t="t" r="r" b="b"/>
              <a:pathLst>
                <a:path w="1377451" h="227171">
                  <a:moveTo>
                    <a:pt x="26896" y="0"/>
                  </a:moveTo>
                  <a:lnTo>
                    <a:pt x="1350554" y="0"/>
                  </a:lnTo>
                  <a:cubicBezTo>
                    <a:pt x="1365409" y="0"/>
                    <a:pt x="1377451" y="12042"/>
                    <a:pt x="1377451" y="26896"/>
                  </a:cubicBezTo>
                  <a:lnTo>
                    <a:pt x="1377451" y="200274"/>
                  </a:lnTo>
                  <a:cubicBezTo>
                    <a:pt x="1377451" y="215129"/>
                    <a:pt x="1365409" y="227171"/>
                    <a:pt x="1350554" y="227171"/>
                  </a:cubicBezTo>
                  <a:lnTo>
                    <a:pt x="26896" y="227171"/>
                  </a:lnTo>
                  <a:cubicBezTo>
                    <a:pt x="19763" y="227171"/>
                    <a:pt x="12922" y="224337"/>
                    <a:pt x="7878" y="219293"/>
                  </a:cubicBezTo>
                  <a:cubicBezTo>
                    <a:pt x="2834" y="214249"/>
                    <a:pt x="0" y="207408"/>
                    <a:pt x="0" y="200274"/>
                  </a:cubicBezTo>
                  <a:lnTo>
                    <a:pt x="0" y="26896"/>
                  </a:lnTo>
                  <a:cubicBezTo>
                    <a:pt x="0" y="12042"/>
                    <a:pt x="12042" y="0"/>
                    <a:pt x="26896" y="0"/>
                  </a:cubicBezTo>
                  <a:close/>
                </a:path>
              </a:pathLst>
            </a:custGeom>
            <a:solidFill>
              <a:srgbClr val="FFC93C"/>
            </a:solidFill>
          </p:spPr>
        </p:sp>
        <p:sp>
          <p:nvSpPr>
            <p:cNvPr id="11" name="TextBox 11"/>
            <p:cNvSpPr txBox="1"/>
            <p:nvPr/>
          </p:nvSpPr>
          <p:spPr>
            <a:xfrm>
              <a:off x="0" y="-38100"/>
              <a:ext cx="1377451" cy="265271"/>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flipH="1">
            <a:off x="15026607" y="827994"/>
            <a:ext cx="3657600" cy="1569443"/>
          </a:xfrm>
          <a:custGeom>
            <a:avLst/>
            <a:gdLst/>
            <a:ahLst/>
            <a:cxnLst/>
            <a:rect l="l" t="t" r="r" b="b"/>
            <a:pathLst>
              <a:path w="3657600" h="1569443">
                <a:moveTo>
                  <a:pt x="3657600" y="0"/>
                </a:moveTo>
                <a:lnTo>
                  <a:pt x="0" y="0"/>
                </a:lnTo>
                <a:lnTo>
                  <a:pt x="0" y="1569443"/>
                </a:lnTo>
                <a:lnTo>
                  <a:pt x="3657600" y="1569443"/>
                </a:lnTo>
                <a:lnTo>
                  <a:pt x="365760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flipH="1">
            <a:off x="-800100" y="243979"/>
            <a:ext cx="3189852" cy="1368737"/>
          </a:xfrm>
          <a:custGeom>
            <a:avLst/>
            <a:gdLst/>
            <a:ahLst/>
            <a:cxnLst/>
            <a:rect l="l" t="t" r="r" b="b"/>
            <a:pathLst>
              <a:path w="3189852" h="1368737">
                <a:moveTo>
                  <a:pt x="3189852" y="0"/>
                </a:moveTo>
                <a:lnTo>
                  <a:pt x="0" y="0"/>
                </a:lnTo>
                <a:lnTo>
                  <a:pt x="0" y="1368736"/>
                </a:lnTo>
                <a:lnTo>
                  <a:pt x="3189852" y="1368736"/>
                </a:lnTo>
                <a:lnTo>
                  <a:pt x="318985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14703589" y="5111025"/>
            <a:ext cx="2555711" cy="2477555"/>
          </a:xfrm>
          <a:custGeom>
            <a:avLst/>
            <a:gdLst/>
            <a:ahLst/>
            <a:cxnLst/>
            <a:rect l="l" t="t" r="r" b="b"/>
            <a:pathLst>
              <a:path w="2555711" h="2477555">
                <a:moveTo>
                  <a:pt x="0" y="0"/>
                </a:moveTo>
                <a:lnTo>
                  <a:pt x="2555711" y="0"/>
                </a:lnTo>
                <a:lnTo>
                  <a:pt x="2555711" y="2477555"/>
                </a:lnTo>
                <a:lnTo>
                  <a:pt x="0" y="2477555"/>
                </a:lnTo>
                <a:lnTo>
                  <a:pt x="0" y="0"/>
                </a:lnTo>
                <a:close/>
              </a:path>
            </a:pathLst>
          </a:custGeom>
          <a:blipFill>
            <a:blip r:embed="rId11"/>
            <a:stretch>
              <a:fillRect/>
            </a:stretch>
          </a:blipFill>
        </p:spPr>
      </p:sp>
      <p:sp>
        <p:nvSpPr>
          <p:cNvPr id="15" name="Freeform 15"/>
          <p:cNvSpPr/>
          <p:nvPr/>
        </p:nvSpPr>
        <p:spPr>
          <a:xfrm>
            <a:off x="4795242" y="8674285"/>
            <a:ext cx="2620952" cy="1572571"/>
          </a:xfrm>
          <a:custGeom>
            <a:avLst/>
            <a:gdLst/>
            <a:ahLst/>
            <a:cxnLst/>
            <a:rect l="l" t="t" r="r" b="b"/>
            <a:pathLst>
              <a:path w="2620952" h="1572571">
                <a:moveTo>
                  <a:pt x="0" y="0"/>
                </a:moveTo>
                <a:lnTo>
                  <a:pt x="2620952" y="0"/>
                </a:lnTo>
                <a:lnTo>
                  <a:pt x="2620952" y="1572571"/>
                </a:lnTo>
                <a:lnTo>
                  <a:pt x="0" y="15725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a:off x="15981444" y="2871934"/>
            <a:ext cx="4230441" cy="5802350"/>
          </a:xfrm>
          <a:custGeom>
            <a:avLst/>
            <a:gdLst/>
            <a:ahLst/>
            <a:cxnLst/>
            <a:rect l="l" t="t" r="r" b="b"/>
            <a:pathLst>
              <a:path w="4230441" h="5802350">
                <a:moveTo>
                  <a:pt x="0" y="0"/>
                </a:moveTo>
                <a:lnTo>
                  <a:pt x="4230441" y="0"/>
                </a:lnTo>
                <a:lnTo>
                  <a:pt x="4230441" y="5802351"/>
                </a:lnTo>
                <a:lnTo>
                  <a:pt x="0" y="58023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a:off x="14360587" y="827994"/>
            <a:ext cx="2113838" cy="2113838"/>
          </a:xfrm>
          <a:custGeom>
            <a:avLst/>
            <a:gdLst/>
            <a:ahLst/>
            <a:cxnLst/>
            <a:rect l="l" t="t" r="r" b="b"/>
            <a:pathLst>
              <a:path w="2113838" h="2113838">
                <a:moveTo>
                  <a:pt x="0" y="0"/>
                </a:moveTo>
                <a:lnTo>
                  <a:pt x="2113838" y="0"/>
                </a:lnTo>
                <a:lnTo>
                  <a:pt x="2113838" y="2113837"/>
                </a:lnTo>
                <a:lnTo>
                  <a:pt x="0" y="2113837"/>
                </a:lnTo>
                <a:lnTo>
                  <a:pt x="0" y="0"/>
                </a:lnTo>
                <a:close/>
              </a:path>
            </a:pathLst>
          </a:custGeom>
          <a:blipFill>
            <a:blip r:embed="rId14"/>
            <a:stretch>
              <a:fillRect/>
            </a:stretch>
          </a:blipFill>
        </p:spPr>
      </p:sp>
      <p:sp>
        <p:nvSpPr>
          <p:cNvPr id="18" name="Freeform 18"/>
          <p:cNvSpPr/>
          <p:nvPr/>
        </p:nvSpPr>
        <p:spPr>
          <a:xfrm>
            <a:off x="16474425" y="7964324"/>
            <a:ext cx="1569750" cy="1250567"/>
          </a:xfrm>
          <a:custGeom>
            <a:avLst/>
            <a:gdLst/>
            <a:ahLst/>
            <a:cxnLst/>
            <a:rect l="l" t="t" r="r" b="b"/>
            <a:pathLst>
              <a:path w="1569750" h="1250567">
                <a:moveTo>
                  <a:pt x="0" y="0"/>
                </a:moveTo>
                <a:lnTo>
                  <a:pt x="1569750" y="0"/>
                </a:lnTo>
                <a:lnTo>
                  <a:pt x="1569750" y="1250567"/>
                </a:lnTo>
                <a:lnTo>
                  <a:pt x="0" y="1250567"/>
                </a:lnTo>
                <a:lnTo>
                  <a:pt x="0" y="0"/>
                </a:lnTo>
                <a:close/>
              </a:path>
            </a:pathLst>
          </a:custGeom>
          <a:blipFill>
            <a:blip r:embed="rId15"/>
            <a:stretch>
              <a:fillRect/>
            </a:stretch>
          </a:blipFill>
        </p:spPr>
      </p:sp>
      <p:sp>
        <p:nvSpPr>
          <p:cNvPr id="19" name="Freeform 19"/>
          <p:cNvSpPr/>
          <p:nvPr/>
        </p:nvSpPr>
        <p:spPr>
          <a:xfrm>
            <a:off x="9977763" y="8340910"/>
            <a:ext cx="1805572" cy="2262106"/>
          </a:xfrm>
          <a:custGeom>
            <a:avLst/>
            <a:gdLst/>
            <a:ahLst/>
            <a:cxnLst/>
            <a:rect l="l" t="t" r="r" b="b"/>
            <a:pathLst>
              <a:path w="1805572" h="2262106">
                <a:moveTo>
                  <a:pt x="0" y="0"/>
                </a:moveTo>
                <a:lnTo>
                  <a:pt x="1805572" y="0"/>
                </a:lnTo>
                <a:lnTo>
                  <a:pt x="1805572" y="2262106"/>
                </a:lnTo>
                <a:lnTo>
                  <a:pt x="0" y="226210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TextBox 20"/>
          <p:cNvSpPr txBox="1"/>
          <p:nvPr/>
        </p:nvSpPr>
        <p:spPr>
          <a:xfrm>
            <a:off x="4976659" y="2076583"/>
            <a:ext cx="8305618" cy="6698294"/>
          </a:xfrm>
          <a:prstGeom prst="rect">
            <a:avLst/>
          </a:prstGeom>
        </p:spPr>
        <p:txBody>
          <a:bodyPr lIns="0" tIns="0" rIns="0" bIns="0" rtlCol="0" anchor="t">
            <a:spAutoFit/>
          </a:bodyPr>
          <a:lstStyle/>
          <a:p>
            <a:pPr algn="ctr">
              <a:lnSpc>
                <a:spcPts val="4077"/>
              </a:lnSpc>
            </a:pPr>
            <a:r>
              <a:rPr lang="en-US" sz="2912">
                <a:solidFill>
                  <a:srgbClr val="000000"/>
                </a:solidFill>
                <a:latin typeface="Bryndan Write"/>
                <a:ea typeface="Bryndan Write"/>
                <a:cs typeface="Bryndan Write"/>
                <a:sym typeface="Bryndan Write"/>
              </a:rPr>
              <a:t>Wiatr o prędkości do 88 km/h jest zdolny łamać drzewa, zrywać dachówki i uszkadzać budynki. Silna wichura, czyli wiatr wiejący do 102 km/h może zrywać dachy, wyrywać drzewa z korzeniami czy łamać słupy energetyczne. Natomiast przy wietrze powyżej 103 km/h, należy się liczyć z zagrożeniem życia.</a:t>
            </a:r>
          </a:p>
          <a:p>
            <a:pPr algn="ctr">
              <a:lnSpc>
                <a:spcPts val="4077"/>
              </a:lnSpc>
            </a:pPr>
            <a:r>
              <a:rPr lang="en-US" sz="2912">
                <a:solidFill>
                  <a:srgbClr val="000000"/>
                </a:solidFill>
                <a:latin typeface="Bryndan Write"/>
                <a:ea typeface="Bryndan Write"/>
                <a:cs typeface="Bryndan Write"/>
                <a:sym typeface="Bryndan Write"/>
              </a:rPr>
              <a:t>Podczas wichury nie wychodź na zewnątrz  (jeżeli nie jest to niezbędne), poszukaj bezpiecznego schronienia; </a:t>
            </a:r>
          </a:p>
          <a:p>
            <a:pPr algn="ctr">
              <a:lnSpc>
                <a:spcPts val="4077"/>
              </a:lnSpc>
            </a:pPr>
            <a:r>
              <a:rPr lang="en-US" sz="2912">
                <a:solidFill>
                  <a:srgbClr val="000000"/>
                </a:solidFill>
                <a:latin typeface="Bryndan Write"/>
                <a:ea typeface="Bryndan Write"/>
                <a:cs typeface="Bryndan Write"/>
                <a:sym typeface="Bryndan Write"/>
              </a:rPr>
              <a:t>(jeżeli jesteś poza domem) i nie zatrzymuj się pod drzewami.</a:t>
            </a:r>
          </a:p>
          <a:p>
            <a:pPr marL="0" lvl="0" indent="0" algn="ctr">
              <a:lnSpc>
                <a:spcPts val="4077"/>
              </a:lnSpc>
              <a:spcBef>
                <a:spcPct val="0"/>
              </a:spcBef>
            </a:pPr>
            <a:endParaRPr lang="en-US" sz="2912">
              <a:solidFill>
                <a:srgbClr val="000000"/>
              </a:solidFill>
              <a:latin typeface="Bryndan Write"/>
              <a:ea typeface="Bryndan Write"/>
              <a:cs typeface="Bryndan Write"/>
              <a:sym typeface="Bryndan Write"/>
            </a:endParaRPr>
          </a:p>
        </p:txBody>
      </p:sp>
      <p:sp>
        <p:nvSpPr>
          <p:cNvPr id="21" name="TextBox 21"/>
          <p:cNvSpPr txBox="1"/>
          <p:nvPr/>
        </p:nvSpPr>
        <p:spPr>
          <a:xfrm>
            <a:off x="6396476" y="524284"/>
            <a:ext cx="5368476" cy="1018039"/>
          </a:xfrm>
          <a:prstGeom prst="rect">
            <a:avLst/>
          </a:prstGeom>
        </p:spPr>
        <p:txBody>
          <a:bodyPr lIns="0" tIns="0" rIns="0" bIns="0" rtlCol="0" anchor="t">
            <a:spAutoFit/>
          </a:bodyPr>
          <a:lstStyle/>
          <a:p>
            <a:pPr marL="0" lvl="0" indent="0" algn="ctr">
              <a:lnSpc>
                <a:spcPts val="7937"/>
              </a:lnSpc>
              <a:spcBef>
                <a:spcPct val="0"/>
              </a:spcBef>
            </a:pPr>
            <a:r>
              <a:rPr lang="en-US" sz="5669">
                <a:solidFill>
                  <a:srgbClr val="000000"/>
                </a:solidFill>
                <a:latin typeface="Bryndan Write"/>
                <a:ea typeface="Bryndan Write"/>
                <a:cs typeface="Bryndan Write"/>
                <a:sym typeface="Bryndan Write"/>
              </a:rPr>
              <a:t>WICHURA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129215"/>
            <a:ext cx="6044694" cy="4211695"/>
            <a:chOff x="0" y="0"/>
            <a:chExt cx="1377451" cy="959751"/>
          </a:xfrm>
        </p:grpSpPr>
        <p:sp>
          <p:nvSpPr>
            <p:cNvPr id="3" name="Freeform 3"/>
            <p:cNvSpPr/>
            <p:nvPr/>
          </p:nvSpPr>
          <p:spPr>
            <a:xfrm>
              <a:off x="0" y="0"/>
              <a:ext cx="1377451" cy="959751"/>
            </a:xfrm>
            <a:custGeom>
              <a:avLst/>
              <a:gdLst/>
              <a:ahLst/>
              <a:cxnLst/>
              <a:rect l="l" t="t" r="r" b="b"/>
              <a:pathLst>
                <a:path w="1377451" h="959751">
                  <a:moveTo>
                    <a:pt x="26896" y="0"/>
                  </a:moveTo>
                  <a:lnTo>
                    <a:pt x="1350554" y="0"/>
                  </a:lnTo>
                  <a:cubicBezTo>
                    <a:pt x="1365409" y="0"/>
                    <a:pt x="1377451" y="12042"/>
                    <a:pt x="1377451" y="26896"/>
                  </a:cubicBezTo>
                  <a:lnTo>
                    <a:pt x="1377451" y="932855"/>
                  </a:lnTo>
                  <a:cubicBezTo>
                    <a:pt x="1377451" y="939988"/>
                    <a:pt x="1374617" y="946830"/>
                    <a:pt x="1369573" y="951874"/>
                  </a:cubicBezTo>
                  <a:cubicBezTo>
                    <a:pt x="1364529" y="956918"/>
                    <a:pt x="1357688" y="959751"/>
                    <a:pt x="1350554" y="959751"/>
                  </a:cubicBezTo>
                  <a:lnTo>
                    <a:pt x="26896" y="959751"/>
                  </a:lnTo>
                  <a:cubicBezTo>
                    <a:pt x="12042" y="959751"/>
                    <a:pt x="0" y="947709"/>
                    <a:pt x="0" y="932855"/>
                  </a:cubicBezTo>
                  <a:lnTo>
                    <a:pt x="0" y="26896"/>
                  </a:lnTo>
                  <a:cubicBezTo>
                    <a:pt x="0" y="12042"/>
                    <a:pt x="12042" y="0"/>
                    <a:pt x="26896" y="0"/>
                  </a:cubicBezTo>
                  <a:close/>
                </a:path>
              </a:pathLst>
            </a:custGeom>
            <a:solidFill>
              <a:srgbClr val="FFC93C"/>
            </a:solidFill>
          </p:spPr>
        </p:sp>
        <p:sp>
          <p:nvSpPr>
            <p:cNvPr id="4" name="TextBox 4"/>
            <p:cNvSpPr txBox="1"/>
            <p:nvPr/>
          </p:nvSpPr>
          <p:spPr>
            <a:xfrm>
              <a:off x="0" y="-38100"/>
              <a:ext cx="1377451" cy="997851"/>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2871440"/>
            <a:ext cx="6044694" cy="996898"/>
            <a:chOff x="0" y="0"/>
            <a:chExt cx="1377451" cy="227171"/>
          </a:xfrm>
        </p:grpSpPr>
        <p:sp>
          <p:nvSpPr>
            <p:cNvPr id="6" name="Freeform 6"/>
            <p:cNvSpPr/>
            <p:nvPr/>
          </p:nvSpPr>
          <p:spPr>
            <a:xfrm>
              <a:off x="0" y="0"/>
              <a:ext cx="1377451" cy="227171"/>
            </a:xfrm>
            <a:custGeom>
              <a:avLst/>
              <a:gdLst/>
              <a:ahLst/>
              <a:cxnLst/>
              <a:rect l="l" t="t" r="r" b="b"/>
              <a:pathLst>
                <a:path w="1377451" h="227171">
                  <a:moveTo>
                    <a:pt x="26896" y="0"/>
                  </a:moveTo>
                  <a:lnTo>
                    <a:pt x="1350554" y="0"/>
                  </a:lnTo>
                  <a:cubicBezTo>
                    <a:pt x="1365409" y="0"/>
                    <a:pt x="1377451" y="12042"/>
                    <a:pt x="1377451" y="26896"/>
                  </a:cubicBezTo>
                  <a:lnTo>
                    <a:pt x="1377451" y="200274"/>
                  </a:lnTo>
                  <a:cubicBezTo>
                    <a:pt x="1377451" y="215129"/>
                    <a:pt x="1365409" y="227171"/>
                    <a:pt x="1350554" y="227171"/>
                  </a:cubicBezTo>
                  <a:lnTo>
                    <a:pt x="26896" y="227171"/>
                  </a:lnTo>
                  <a:cubicBezTo>
                    <a:pt x="19763" y="227171"/>
                    <a:pt x="12922" y="224337"/>
                    <a:pt x="7878" y="219293"/>
                  </a:cubicBezTo>
                  <a:cubicBezTo>
                    <a:pt x="2834" y="214249"/>
                    <a:pt x="0" y="207408"/>
                    <a:pt x="0" y="200274"/>
                  </a:cubicBezTo>
                  <a:lnTo>
                    <a:pt x="0" y="26896"/>
                  </a:lnTo>
                  <a:cubicBezTo>
                    <a:pt x="0" y="12042"/>
                    <a:pt x="12042" y="0"/>
                    <a:pt x="26896" y="0"/>
                  </a:cubicBezTo>
                  <a:close/>
                </a:path>
              </a:pathLst>
            </a:custGeom>
            <a:solidFill>
              <a:srgbClr val="FFC93C"/>
            </a:solidFill>
          </p:spPr>
        </p:sp>
        <p:sp>
          <p:nvSpPr>
            <p:cNvPr id="7" name="TextBox 7"/>
            <p:cNvSpPr txBox="1"/>
            <p:nvPr/>
          </p:nvSpPr>
          <p:spPr>
            <a:xfrm>
              <a:off x="0" y="-38100"/>
              <a:ext cx="1377451" cy="26527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47834" y="461495"/>
            <a:ext cx="18240166" cy="9364009"/>
          </a:xfrm>
          <a:custGeom>
            <a:avLst/>
            <a:gdLst/>
            <a:ahLst/>
            <a:cxnLst/>
            <a:rect l="l" t="t" r="r" b="b"/>
            <a:pathLst>
              <a:path w="18240166" h="9364009">
                <a:moveTo>
                  <a:pt x="0" y="0"/>
                </a:moveTo>
                <a:lnTo>
                  <a:pt x="18240166" y="0"/>
                </a:lnTo>
                <a:lnTo>
                  <a:pt x="18240166" y="9364010"/>
                </a:lnTo>
                <a:lnTo>
                  <a:pt x="0" y="9364010"/>
                </a:lnTo>
                <a:lnTo>
                  <a:pt x="0" y="0"/>
                </a:lnTo>
                <a:close/>
              </a:path>
            </a:pathLst>
          </a:custGeom>
          <a:blipFill>
            <a:blip r:embed="rId2"/>
            <a:stretch>
              <a:fillRect t="-401" b="-401"/>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rot="-10800000" flipV="1">
            <a:off x="-3400458" y="5143500"/>
            <a:ext cx="24966291" cy="7302640"/>
          </a:xfrm>
          <a:custGeom>
            <a:avLst/>
            <a:gdLst/>
            <a:ahLst/>
            <a:cxnLst/>
            <a:rect l="l" t="t" r="r" b="b"/>
            <a:pathLst>
              <a:path w="24966291" h="7302640">
                <a:moveTo>
                  <a:pt x="0" y="7302640"/>
                </a:moveTo>
                <a:lnTo>
                  <a:pt x="24966290" y="7302640"/>
                </a:lnTo>
                <a:lnTo>
                  <a:pt x="24966290" y="0"/>
                </a:lnTo>
                <a:lnTo>
                  <a:pt x="0" y="0"/>
                </a:lnTo>
                <a:lnTo>
                  <a:pt x="0" y="7302640"/>
                </a:lnTo>
                <a:close/>
              </a:path>
            </a:pathLst>
          </a:custGeom>
          <a:blipFill>
            <a:blip r:embed="rId2"/>
            <a:stretch>
              <a:fillRect/>
            </a:stretch>
          </a:blipFill>
        </p:spPr>
      </p:sp>
      <p:sp>
        <p:nvSpPr>
          <p:cNvPr id="3" name="Freeform 3"/>
          <p:cNvSpPr/>
          <p:nvPr/>
        </p:nvSpPr>
        <p:spPr>
          <a:xfrm rot="-10800000">
            <a:off x="-3864009" y="3181042"/>
            <a:ext cx="25893391" cy="5084520"/>
          </a:xfrm>
          <a:custGeom>
            <a:avLst/>
            <a:gdLst/>
            <a:ahLst/>
            <a:cxnLst/>
            <a:rect l="l" t="t" r="r" b="b"/>
            <a:pathLst>
              <a:path w="25893391" h="5084520">
                <a:moveTo>
                  <a:pt x="0" y="0"/>
                </a:moveTo>
                <a:lnTo>
                  <a:pt x="25893392" y="0"/>
                </a:lnTo>
                <a:lnTo>
                  <a:pt x="25893392" y="5084521"/>
                </a:lnTo>
                <a:lnTo>
                  <a:pt x="0" y="50845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682045" y="-481503"/>
            <a:ext cx="2869898" cy="1733681"/>
          </a:xfrm>
          <a:custGeom>
            <a:avLst/>
            <a:gdLst/>
            <a:ahLst/>
            <a:cxnLst/>
            <a:rect l="l" t="t" r="r" b="b"/>
            <a:pathLst>
              <a:path w="2869898" h="1733681">
                <a:moveTo>
                  <a:pt x="0" y="0"/>
                </a:moveTo>
                <a:lnTo>
                  <a:pt x="2869898" y="0"/>
                </a:lnTo>
                <a:lnTo>
                  <a:pt x="2869898" y="1733681"/>
                </a:lnTo>
                <a:lnTo>
                  <a:pt x="0" y="17336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6045298" y="1276350"/>
            <a:ext cx="10149116" cy="1707537"/>
          </a:xfrm>
          <a:prstGeom prst="rect">
            <a:avLst/>
          </a:prstGeom>
        </p:spPr>
        <p:txBody>
          <a:bodyPr lIns="0" tIns="0" rIns="0" bIns="0" rtlCol="0" anchor="t">
            <a:spAutoFit/>
          </a:bodyPr>
          <a:lstStyle/>
          <a:p>
            <a:pPr marL="0" lvl="0" indent="0" algn="ctr">
              <a:lnSpc>
                <a:spcPts val="12850"/>
              </a:lnSpc>
              <a:spcBef>
                <a:spcPct val="0"/>
              </a:spcBef>
            </a:pPr>
            <a:r>
              <a:rPr lang="en-US" sz="12850">
                <a:solidFill>
                  <a:srgbClr val="FFFFFF"/>
                </a:solidFill>
                <a:latin typeface="Pagkaki"/>
                <a:ea typeface="Pagkaki"/>
                <a:cs typeface="Pagkaki"/>
                <a:sym typeface="Pagkaki"/>
              </a:rPr>
              <a:t>UPAŁ</a:t>
            </a:r>
          </a:p>
        </p:txBody>
      </p:sp>
      <p:sp>
        <p:nvSpPr>
          <p:cNvPr id="6" name="Freeform 6"/>
          <p:cNvSpPr/>
          <p:nvPr/>
        </p:nvSpPr>
        <p:spPr>
          <a:xfrm>
            <a:off x="1028700" y="-481503"/>
            <a:ext cx="4724663" cy="2854129"/>
          </a:xfrm>
          <a:custGeom>
            <a:avLst/>
            <a:gdLst/>
            <a:ahLst/>
            <a:cxnLst/>
            <a:rect l="l" t="t" r="r" b="b"/>
            <a:pathLst>
              <a:path w="4724663" h="2854129">
                <a:moveTo>
                  <a:pt x="0" y="0"/>
                </a:moveTo>
                <a:lnTo>
                  <a:pt x="4724663" y="0"/>
                </a:lnTo>
                <a:lnTo>
                  <a:pt x="4724663" y="2854129"/>
                </a:lnTo>
                <a:lnTo>
                  <a:pt x="0" y="28541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4896969" y="-1294080"/>
            <a:ext cx="4724663" cy="2854129"/>
          </a:xfrm>
          <a:custGeom>
            <a:avLst/>
            <a:gdLst/>
            <a:ahLst/>
            <a:cxnLst/>
            <a:rect l="l" t="t" r="r" b="b"/>
            <a:pathLst>
              <a:path w="4724663" h="2854129">
                <a:moveTo>
                  <a:pt x="0" y="0"/>
                </a:moveTo>
                <a:lnTo>
                  <a:pt x="4724662" y="0"/>
                </a:lnTo>
                <a:lnTo>
                  <a:pt x="4724662" y="2854128"/>
                </a:lnTo>
                <a:lnTo>
                  <a:pt x="0" y="28541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843329" y="945561"/>
            <a:ext cx="2372934" cy="1773373"/>
          </a:xfrm>
          <a:custGeom>
            <a:avLst/>
            <a:gdLst/>
            <a:ahLst/>
            <a:cxnLst/>
            <a:rect l="l" t="t" r="r" b="b"/>
            <a:pathLst>
              <a:path w="2372934" h="1773373">
                <a:moveTo>
                  <a:pt x="0" y="0"/>
                </a:moveTo>
                <a:lnTo>
                  <a:pt x="2372934" y="0"/>
                </a:lnTo>
                <a:lnTo>
                  <a:pt x="2372934" y="1773373"/>
                </a:lnTo>
                <a:lnTo>
                  <a:pt x="0" y="1773373"/>
                </a:lnTo>
                <a:lnTo>
                  <a:pt x="0" y="0"/>
                </a:lnTo>
                <a:close/>
              </a:path>
            </a:pathLst>
          </a:custGeom>
          <a:blipFill>
            <a:blip r:embed="rId7"/>
            <a:stretch>
              <a:fillRect/>
            </a:stretch>
          </a:blipFill>
        </p:spPr>
      </p:sp>
      <p:sp>
        <p:nvSpPr>
          <p:cNvPr id="9" name="Freeform 9"/>
          <p:cNvSpPr/>
          <p:nvPr/>
        </p:nvSpPr>
        <p:spPr>
          <a:xfrm>
            <a:off x="16726796" y="945561"/>
            <a:ext cx="2372934" cy="1773373"/>
          </a:xfrm>
          <a:custGeom>
            <a:avLst/>
            <a:gdLst/>
            <a:ahLst/>
            <a:cxnLst/>
            <a:rect l="l" t="t" r="r" b="b"/>
            <a:pathLst>
              <a:path w="2372934" h="1773373">
                <a:moveTo>
                  <a:pt x="0" y="0"/>
                </a:moveTo>
                <a:lnTo>
                  <a:pt x="2372934" y="0"/>
                </a:lnTo>
                <a:lnTo>
                  <a:pt x="2372934" y="1773373"/>
                </a:lnTo>
                <a:lnTo>
                  <a:pt x="0" y="1773373"/>
                </a:lnTo>
                <a:lnTo>
                  <a:pt x="0" y="0"/>
                </a:lnTo>
                <a:close/>
              </a:path>
            </a:pathLst>
          </a:custGeom>
          <a:blipFill>
            <a:blip r:embed="rId7"/>
            <a:stretch>
              <a:fillRect/>
            </a:stretch>
          </a:blipFill>
        </p:spPr>
      </p:sp>
      <p:sp>
        <p:nvSpPr>
          <p:cNvPr id="10" name="Freeform 10"/>
          <p:cNvSpPr/>
          <p:nvPr/>
        </p:nvSpPr>
        <p:spPr>
          <a:xfrm>
            <a:off x="7477386" y="7622020"/>
            <a:ext cx="2249142" cy="3272561"/>
          </a:xfrm>
          <a:custGeom>
            <a:avLst/>
            <a:gdLst/>
            <a:ahLst/>
            <a:cxnLst/>
            <a:rect l="l" t="t" r="r" b="b"/>
            <a:pathLst>
              <a:path w="2249142" h="3272561">
                <a:moveTo>
                  <a:pt x="0" y="0"/>
                </a:moveTo>
                <a:lnTo>
                  <a:pt x="2249141" y="0"/>
                </a:lnTo>
                <a:lnTo>
                  <a:pt x="2249141" y="3272560"/>
                </a:lnTo>
                <a:lnTo>
                  <a:pt x="0" y="32725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14896969" y="6737420"/>
            <a:ext cx="3391031" cy="3926457"/>
          </a:xfrm>
          <a:custGeom>
            <a:avLst/>
            <a:gdLst/>
            <a:ahLst/>
            <a:cxnLst/>
            <a:rect l="l" t="t" r="r" b="b"/>
            <a:pathLst>
              <a:path w="3391031" h="3926457">
                <a:moveTo>
                  <a:pt x="0" y="0"/>
                </a:moveTo>
                <a:lnTo>
                  <a:pt x="3391031" y="0"/>
                </a:lnTo>
                <a:lnTo>
                  <a:pt x="3391031" y="3926458"/>
                </a:lnTo>
                <a:lnTo>
                  <a:pt x="0" y="39264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4722643" y="3265120"/>
            <a:ext cx="9445286" cy="9359419"/>
          </a:xfrm>
          <a:custGeom>
            <a:avLst/>
            <a:gdLst/>
            <a:ahLst/>
            <a:cxnLst/>
            <a:rect l="l" t="t" r="r" b="b"/>
            <a:pathLst>
              <a:path w="9445286" h="9359419">
                <a:moveTo>
                  <a:pt x="0" y="0"/>
                </a:moveTo>
                <a:lnTo>
                  <a:pt x="9445286" y="0"/>
                </a:lnTo>
                <a:lnTo>
                  <a:pt x="9445286" y="9359419"/>
                </a:lnTo>
                <a:lnTo>
                  <a:pt x="0" y="93594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a:off x="5675235" y="2372626"/>
            <a:ext cx="2869898" cy="1733681"/>
          </a:xfrm>
          <a:custGeom>
            <a:avLst/>
            <a:gdLst/>
            <a:ahLst/>
            <a:cxnLst/>
            <a:rect l="l" t="t" r="r" b="b"/>
            <a:pathLst>
              <a:path w="2869898" h="1733681">
                <a:moveTo>
                  <a:pt x="0" y="0"/>
                </a:moveTo>
                <a:lnTo>
                  <a:pt x="2869898" y="0"/>
                </a:lnTo>
                <a:lnTo>
                  <a:pt x="2869898" y="1733681"/>
                </a:lnTo>
                <a:lnTo>
                  <a:pt x="0" y="17336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4" name="Group 14"/>
          <p:cNvGrpSpPr/>
          <p:nvPr/>
        </p:nvGrpSpPr>
        <p:grpSpPr>
          <a:xfrm>
            <a:off x="5675235" y="2522385"/>
            <a:ext cx="10889243" cy="6204566"/>
            <a:chOff x="0" y="0"/>
            <a:chExt cx="1901639" cy="1083532"/>
          </a:xfrm>
        </p:grpSpPr>
        <p:sp>
          <p:nvSpPr>
            <p:cNvPr id="15" name="Freeform 15"/>
            <p:cNvSpPr/>
            <p:nvPr/>
          </p:nvSpPr>
          <p:spPr>
            <a:xfrm>
              <a:off x="0" y="0"/>
              <a:ext cx="1901639" cy="1083532"/>
            </a:xfrm>
            <a:custGeom>
              <a:avLst/>
              <a:gdLst/>
              <a:ahLst/>
              <a:cxnLst/>
              <a:rect l="l" t="t" r="r" b="b"/>
              <a:pathLst>
                <a:path w="1901639" h="1083532">
                  <a:moveTo>
                    <a:pt x="14930" y="0"/>
                  </a:moveTo>
                  <a:lnTo>
                    <a:pt x="1886708" y="0"/>
                  </a:lnTo>
                  <a:cubicBezTo>
                    <a:pt x="1894954" y="0"/>
                    <a:pt x="1901639" y="6685"/>
                    <a:pt x="1901639" y="14930"/>
                  </a:cubicBezTo>
                  <a:lnTo>
                    <a:pt x="1901639" y="1068602"/>
                  </a:lnTo>
                  <a:cubicBezTo>
                    <a:pt x="1901639" y="1076847"/>
                    <a:pt x="1894954" y="1083532"/>
                    <a:pt x="1886708" y="1083532"/>
                  </a:cubicBezTo>
                  <a:lnTo>
                    <a:pt x="14930" y="1083532"/>
                  </a:lnTo>
                  <a:cubicBezTo>
                    <a:pt x="6685" y="1083532"/>
                    <a:pt x="0" y="1076847"/>
                    <a:pt x="0" y="1068602"/>
                  </a:cubicBezTo>
                  <a:lnTo>
                    <a:pt x="0" y="14930"/>
                  </a:lnTo>
                  <a:cubicBezTo>
                    <a:pt x="0" y="6685"/>
                    <a:pt x="6685" y="0"/>
                    <a:pt x="14930" y="0"/>
                  </a:cubicBezTo>
                  <a:close/>
                </a:path>
              </a:pathLst>
            </a:custGeom>
            <a:solidFill>
              <a:srgbClr val="FFC93C"/>
            </a:solidFill>
          </p:spPr>
        </p:sp>
        <p:sp>
          <p:nvSpPr>
            <p:cNvPr id="16" name="TextBox 16"/>
            <p:cNvSpPr txBox="1"/>
            <p:nvPr/>
          </p:nvSpPr>
          <p:spPr>
            <a:xfrm>
              <a:off x="0" y="-38100"/>
              <a:ext cx="1901639" cy="1121632"/>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6119562" y="2614159"/>
            <a:ext cx="10000588" cy="5840691"/>
          </a:xfrm>
          <a:prstGeom prst="rect">
            <a:avLst/>
          </a:prstGeom>
        </p:spPr>
        <p:txBody>
          <a:bodyPr lIns="0" tIns="0" rIns="0" bIns="0" rtlCol="0" anchor="t">
            <a:spAutoFit/>
          </a:bodyPr>
          <a:lstStyle/>
          <a:p>
            <a:pPr marL="0" lvl="0" indent="0" algn="ctr">
              <a:lnSpc>
                <a:spcPts val="5147"/>
              </a:lnSpc>
              <a:spcBef>
                <a:spcPct val="0"/>
              </a:spcBef>
            </a:pPr>
            <a:r>
              <a:rPr lang="en-US" sz="3676">
                <a:solidFill>
                  <a:srgbClr val="000000"/>
                </a:solidFill>
                <a:latin typeface="Bryndan Write"/>
                <a:ea typeface="Bryndan Write"/>
                <a:cs typeface="Bryndan Write"/>
                <a:sym typeface="Bryndan Write"/>
              </a:rPr>
              <a:t>Upał to temperatura powyżej 30°C. Najcieplej jest zwykle między 15 a 18. Wysokie temperatury grożą odwodnieniem i przegrzaniem, dlatego trzeba pić dużo wody i unikać słońca. Upał może prowadzić do udaru słonecznego lub cieplnego, zagrażającego zdrowiu i życiu. Szczególnie narażone są dzieci, osoby starsze i zwierzęta. Nigdy nie zostawiaj ich w samochodzie, nawet na chwilę!</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4AFEC"/>
        </a:solidFill>
        <a:effectLst/>
      </p:bgPr>
    </p:bg>
    <p:spTree>
      <p:nvGrpSpPr>
        <p:cNvPr id="1" name=""/>
        <p:cNvGrpSpPr/>
        <p:nvPr/>
      </p:nvGrpSpPr>
      <p:grpSpPr>
        <a:xfrm>
          <a:off x="0" y="0"/>
          <a:ext cx="0" cy="0"/>
          <a:chOff x="0" y="0"/>
          <a:chExt cx="0" cy="0"/>
        </a:xfrm>
      </p:grpSpPr>
      <p:sp>
        <p:nvSpPr>
          <p:cNvPr id="2" name="Freeform 2"/>
          <p:cNvSpPr/>
          <p:nvPr/>
        </p:nvSpPr>
        <p:spPr>
          <a:xfrm>
            <a:off x="-194262" y="345968"/>
            <a:ext cx="18482262" cy="9495262"/>
          </a:xfrm>
          <a:custGeom>
            <a:avLst/>
            <a:gdLst/>
            <a:ahLst/>
            <a:cxnLst/>
            <a:rect l="l" t="t" r="r" b="b"/>
            <a:pathLst>
              <a:path w="18482262" h="9495262">
                <a:moveTo>
                  <a:pt x="0" y="0"/>
                </a:moveTo>
                <a:lnTo>
                  <a:pt x="18482262" y="0"/>
                </a:lnTo>
                <a:lnTo>
                  <a:pt x="18482262" y="9495262"/>
                </a:lnTo>
                <a:lnTo>
                  <a:pt x="0" y="9495262"/>
                </a:lnTo>
                <a:lnTo>
                  <a:pt x="0" y="0"/>
                </a:lnTo>
                <a:close/>
              </a:path>
            </a:pathLst>
          </a:custGeom>
          <a:blipFill>
            <a:blip r:embed="rId2"/>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2126</Words>
  <Application>Microsoft Office PowerPoint</Application>
  <PresentationFormat>Niestandardowy</PresentationFormat>
  <Paragraphs>142</Paragraphs>
  <Slides>40</Slides>
  <Notes>0</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40</vt:i4>
      </vt:variant>
    </vt:vector>
  </HeadingPairs>
  <TitlesOfParts>
    <vt:vector size="47" baseType="lpstr">
      <vt:lpstr>DM Sans Bold</vt:lpstr>
      <vt:lpstr>Pagkaki</vt:lpstr>
      <vt:lpstr>Arial</vt:lpstr>
      <vt:lpstr>Bryndan Write</vt:lpstr>
      <vt:lpstr>Calibri</vt:lpstr>
      <vt:lpstr>DM Sans</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bezpieczne wakacje</dc:title>
  <dc:creator>Biblioteka</dc:creator>
  <cp:lastModifiedBy>Anna Jarmuła</cp:lastModifiedBy>
  <cp:revision>1</cp:revision>
  <dcterms:created xsi:type="dcterms:W3CDTF">2006-08-16T00:00:00Z</dcterms:created>
  <dcterms:modified xsi:type="dcterms:W3CDTF">2025-07-01T06:35:15Z</dcterms:modified>
  <dc:identifier>DAGqIu_Q1Cg</dc:identifier>
</cp:coreProperties>
</file>